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32"/>
  </p:notesMasterIdLst>
  <p:handoutMasterIdLst>
    <p:handoutMasterId r:id="rId33"/>
  </p:handoutMasterIdLst>
  <p:sldIdLst>
    <p:sldId id="886" r:id="rId5"/>
    <p:sldId id="1401" r:id="rId6"/>
    <p:sldId id="1405" r:id="rId7"/>
    <p:sldId id="1492" r:id="rId8"/>
    <p:sldId id="1516" r:id="rId9"/>
    <p:sldId id="900" r:id="rId10"/>
    <p:sldId id="1483" r:id="rId11"/>
    <p:sldId id="1504" r:id="rId12"/>
    <p:sldId id="1505" r:id="rId13"/>
    <p:sldId id="1506" r:id="rId14"/>
    <p:sldId id="1507" r:id="rId15"/>
    <p:sldId id="1508" r:id="rId16"/>
    <p:sldId id="1515" r:id="rId17"/>
    <p:sldId id="1514" r:id="rId18"/>
    <p:sldId id="1411" r:id="rId19"/>
    <p:sldId id="1518" r:id="rId20"/>
    <p:sldId id="1418" r:id="rId21"/>
    <p:sldId id="1510" r:id="rId22"/>
    <p:sldId id="1519" r:id="rId23"/>
    <p:sldId id="318" r:id="rId24"/>
    <p:sldId id="1511" r:id="rId25"/>
    <p:sldId id="1512" r:id="rId26"/>
    <p:sldId id="406" r:id="rId27"/>
    <p:sldId id="1517" r:id="rId28"/>
    <p:sldId id="1406" r:id="rId29"/>
    <p:sldId id="330" r:id="rId30"/>
    <p:sldId id="1402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AB"/>
    <a:srgbClr val="FF9300"/>
    <a:srgbClr val="719500"/>
    <a:srgbClr val="000000"/>
    <a:srgbClr val="007836"/>
    <a:srgbClr val="BE0F34"/>
    <a:srgbClr val="820150"/>
    <a:srgbClr val="502D7F"/>
    <a:srgbClr val="00338E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18603-B504-434A-9FF7-114AD0F1DED1}" v="200" dt="2022-12-07T14:15:56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/>
    <p:restoredTop sz="94744"/>
  </p:normalViewPr>
  <p:slideViewPr>
    <p:cSldViewPr snapToGrid="0">
      <p:cViewPr varScale="1">
        <p:scale>
          <a:sx n="69" d="100"/>
          <a:sy n="69" d="100"/>
        </p:scale>
        <p:origin x="4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F148C755-D494-4249-98BD-9D0D68F1A2C6}"/>
    <pc:docChg chg="undo redo custSel addSld delSld modSld sldOrd">
      <pc:chgData name="Drgona, Jan" userId="8107277a-43fb-42e1-8aa0-684adf187181" providerId="ADAL" clId="{F148C755-D494-4249-98BD-9D0D68F1A2C6}" dt="2022-11-17T00:54:27.172" v="2181" actId="20577"/>
      <pc:docMkLst>
        <pc:docMk/>
      </pc:docMkLst>
      <pc:sldChg chg="modSp add del mod">
        <pc:chgData name="Drgona, Jan" userId="8107277a-43fb-42e1-8aa0-684adf187181" providerId="ADAL" clId="{F148C755-D494-4249-98BD-9D0D68F1A2C6}" dt="2022-11-16T18:03:24.288" v="1052" actId="47"/>
        <pc:sldMkLst>
          <pc:docMk/>
          <pc:sldMk cId="3994853193" sldId="314"/>
        </pc:sldMkLst>
        <pc:spChg chg="mod">
          <ac:chgData name="Drgona, Jan" userId="8107277a-43fb-42e1-8aa0-684adf187181" providerId="ADAL" clId="{F148C755-D494-4249-98BD-9D0D68F1A2C6}" dt="2022-11-16T18:02:04.100" v="978" actId="14100"/>
          <ac:spMkLst>
            <pc:docMk/>
            <pc:sldMk cId="3994853193" sldId="314"/>
            <ac:spMk id="2" creationId="{F1513644-02EA-6181-B103-A6D016B6FB93}"/>
          </ac:spMkLst>
        </pc:spChg>
        <pc:spChg chg="mod">
          <ac:chgData name="Drgona, Jan" userId="8107277a-43fb-42e1-8aa0-684adf187181" providerId="ADAL" clId="{F148C755-D494-4249-98BD-9D0D68F1A2C6}" dt="2022-11-16T18:03:14.360" v="1049" actId="207"/>
          <ac:spMkLst>
            <pc:docMk/>
            <pc:sldMk cId="3994853193" sldId="314"/>
            <ac:spMk id="24" creationId="{CE9BB5CE-622B-418D-83DC-720E151600CA}"/>
          </ac:spMkLst>
        </pc:spChg>
      </pc:sldChg>
      <pc:sldChg chg="add del">
        <pc:chgData name="Drgona, Jan" userId="8107277a-43fb-42e1-8aa0-684adf187181" providerId="ADAL" clId="{F148C755-D494-4249-98BD-9D0D68F1A2C6}" dt="2022-11-16T17:54:40.434" v="921" actId="47"/>
        <pc:sldMkLst>
          <pc:docMk/>
          <pc:sldMk cId="2675451930" sldId="315"/>
        </pc:sldMkLst>
      </pc:sldChg>
      <pc:sldChg chg="addSp delSp modSp add mod">
        <pc:chgData name="Drgona, Jan" userId="8107277a-43fb-42e1-8aa0-684adf187181" providerId="ADAL" clId="{F148C755-D494-4249-98BD-9D0D68F1A2C6}" dt="2022-11-17T00:47:23.304" v="2072" actId="1036"/>
        <pc:sldMkLst>
          <pc:docMk/>
          <pc:sldMk cId="3140763588" sldId="318"/>
        </pc:sldMkLst>
        <pc:spChg chg="mod">
          <ac:chgData name="Drgona, Jan" userId="8107277a-43fb-42e1-8aa0-684adf187181" providerId="ADAL" clId="{F148C755-D494-4249-98BD-9D0D68F1A2C6}" dt="2022-11-16T18:02:12.293" v="980" actId="14100"/>
          <ac:spMkLst>
            <pc:docMk/>
            <pc:sldMk cId="3140763588" sldId="318"/>
            <ac:spMk id="2" creationId="{F1513644-02EA-6181-B103-A6D016B6FB93}"/>
          </ac:spMkLst>
        </pc:spChg>
        <pc:spChg chg="del mod">
          <ac:chgData name="Drgona, Jan" userId="8107277a-43fb-42e1-8aa0-684adf187181" providerId="ADAL" clId="{F148C755-D494-4249-98BD-9D0D68F1A2C6}" dt="2022-11-16T18:03:43.556" v="1057" actId="478"/>
          <ac:spMkLst>
            <pc:docMk/>
            <pc:sldMk cId="3140763588" sldId="318"/>
            <ac:spMk id="6" creationId="{E8AC17E0-A7F5-BE1F-2FAC-335C3B4234C4}"/>
          </ac:spMkLst>
        </pc:spChg>
        <pc:spChg chg="mod">
          <ac:chgData name="Drgona, Jan" userId="8107277a-43fb-42e1-8aa0-684adf187181" providerId="ADAL" clId="{F148C755-D494-4249-98BD-9D0D68F1A2C6}" dt="2022-11-16T18:28:25.162" v="1984" actId="1036"/>
          <ac:spMkLst>
            <pc:docMk/>
            <pc:sldMk cId="3140763588" sldId="318"/>
            <ac:spMk id="11" creationId="{6051FCB8-B406-49E8-8427-85601BCC64B3}"/>
          </ac:spMkLst>
        </pc:spChg>
        <pc:spChg chg="del mod">
          <ac:chgData name="Drgona, Jan" userId="8107277a-43fb-42e1-8aa0-684adf187181" providerId="ADAL" clId="{F148C755-D494-4249-98BD-9D0D68F1A2C6}" dt="2022-11-16T18:09:08.127" v="1300" actId="478"/>
          <ac:spMkLst>
            <pc:docMk/>
            <pc:sldMk cId="3140763588" sldId="318"/>
            <ac:spMk id="13" creationId="{59F4ED83-87EB-40D8-9B4C-39C4E9E13C62}"/>
          </ac:spMkLst>
        </pc:spChg>
        <pc:spChg chg="mod">
          <ac:chgData name="Drgona, Jan" userId="8107277a-43fb-42e1-8aa0-684adf187181" providerId="ADAL" clId="{F148C755-D494-4249-98BD-9D0D68F1A2C6}" dt="2022-11-17T00:47:23.304" v="2072" actId="1036"/>
          <ac:spMkLst>
            <pc:docMk/>
            <pc:sldMk cId="3140763588" sldId="318"/>
            <ac:spMk id="14" creationId="{43D94055-4D24-447D-8184-0E1A7CBB7AC7}"/>
          </ac:spMkLst>
        </pc:spChg>
        <pc:spChg chg="mod">
          <ac:chgData name="Drgona, Jan" userId="8107277a-43fb-42e1-8aa0-684adf187181" providerId="ADAL" clId="{F148C755-D494-4249-98BD-9D0D68F1A2C6}" dt="2022-11-16T18:11:29.701" v="1353" actId="1037"/>
          <ac:spMkLst>
            <pc:docMk/>
            <pc:sldMk cId="3140763588" sldId="318"/>
            <ac:spMk id="16" creationId="{0B670896-0F66-4AD4-AA1D-65C1D63D5983}"/>
          </ac:spMkLst>
        </pc:spChg>
        <pc:spChg chg="add mod">
          <ac:chgData name="Drgona, Jan" userId="8107277a-43fb-42e1-8aa0-684adf187181" providerId="ADAL" clId="{F148C755-D494-4249-98BD-9D0D68F1A2C6}" dt="2022-11-16T18:11:08.106" v="1309" actId="1076"/>
          <ac:spMkLst>
            <pc:docMk/>
            <pc:sldMk cId="3140763588" sldId="318"/>
            <ac:spMk id="17" creationId="{14F5263D-93B8-48CF-8401-AAE502F68714}"/>
          </ac:spMkLst>
        </pc:spChg>
        <pc:spChg chg="mod">
          <ac:chgData name="Drgona, Jan" userId="8107277a-43fb-42e1-8aa0-684adf187181" providerId="ADAL" clId="{F148C755-D494-4249-98BD-9D0D68F1A2C6}" dt="2022-11-17T00:47:23.304" v="2072" actId="1036"/>
          <ac:spMkLst>
            <pc:docMk/>
            <pc:sldMk cId="3140763588" sldId="318"/>
            <ac:spMk id="21" creationId="{D4C4C936-B832-E1FF-27DD-D08C9EC4212A}"/>
          </ac:spMkLst>
        </pc:spChg>
        <pc:picChg chg="mod modCrop">
          <ac:chgData name="Drgona, Jan" userId="8107277a-43fb-42e1-8aa0-684adf187181" providerId="ADAL" clId="{F148C755-D494-4249-98BD-9D0D68F1A2C6}" dt="2022-11-16T18:11:22.115" v="1334" actId="1037"/>
          <ac:picMkLst>
            <pc:docMk/>
            <pc:sldMk cId="3140763588" sldId="318"/>
            <ac:picMk id="3" creationId="{713F6552-DE4F-22A9-FB30-4B730DAC0F2A}"/>
          </ac:picMkLst>
        </pc:picChg>
        <pc:picChg chg="add mod modCrop">
          <ac:chgData name="Drgona, Jan" userId="8107277a-43fb-42e1-8aa0-684adf187181" providerId="ADAL" clId="{F148C755-D494-4249-98BD-9D0D68F1A2C6}" dt="2022-11-16T18:11:22.115" v="1334" actId="1037"/>
          <ac:picMkLst>
            <pc:docMk/>
            <pc:sldMk cId="3140763588" sldId="318"/>
            <ac:picMk id="18" creationId="{413B3A1C-8A2C-479C-BF14-80E0DFB57328}"/>
          </ac:picMkLst>
        </pc:picChg>
        <pc:picChg chg="mod">
          <ac:chgData name="Drgona, Jan" userId="8107277a-43fb-42e1-8aa0-684adf187181" providerId="ADAL" clId="{F148C755-D494-4249-98BD-9D0D68F1A2C6}" dt="2022-11-17T00:47:23.304" v="2072" actId="1036"/>
          <ac:picMkLst>
            <pc:docMk/>
            <pc:sldMk cId="3140763588" sldId="318"/>
            <ac:picMk id="23" creationId="{530D872D-F124-D31B-4E53-CF52C45CE96E}"/>
          </ac:picMkLst>
        </pc:picChg>
      </pc:sldChg>
      <pc:sldChg chg="add del">
        <pc:chgData name="Drgona, Jan" userId="8107277a-43fb-42e1-8aa0-684adf187181" providerId="ADAL" clId="{F148C755-D494-4249-98BD-9D0D68F1A2C6}" dt="2022-11-16T17:55:24.732" v="928" actId="47"/>
        <pc:sldMkLst>
          <pc:docMk/>
          <pc:sldMk cId="3036636874" sldId="320"/>
        </pc:sldMkLst>
      </pc:sldChg>
      <pc:sldChg chg="mod modShow">
        <pc:chgData name="Drgona, Jan" userId="8107277a-43fb-42e1-8aa0-684adf187181" providerId="ADAL" clId="{F148C755-D494-4249-98BD-9D0D68F1A2C6}" dt="2022-11-16T17:41:18.633" v="471" actId="729"/>
        <pc:sldMkLst>
          <pc:docMk/>
          <pc:sldMk cId="4120192409" sldId="330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009415760" sldId="374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386227621" sldId="390"/>
        </pc:sldMkLst>
      </pc:sldChg>
      <pc:sldChg chg="addSp delSp modSp mod">
        <pc:chgData name="Drgona, Jan" userId="8107277a-43fb-42e1-8aa0-684adf187181" providerId="ADAL" clId="{F148C755-D494-4249-98BD-9D0D68F1A2C6}" dt="2022-11-17T00:54:27.172" v="2181" actId="20577"/>
        <pc:sldMkLst>
          <pc:docMk/>
          <pc:sldMk cId="731877096" sldId="406"/>
        </pc:sldMkLst>
        <pc:spChg chg="mod">
          <ac:chgData name="Drgona, Jan" userId="8107277a-43fb-42e1-8aa0-684adf187181" providerId="ADAL" clId="{F148C755-D494-4249-98BD-9D0D68F1A2C6}" dt="2022-11-17T00:54:08.495" v="2162" actId="20577"/>
          <ac:spMkLst>
            <pc:docMk/>
            <pc:sldMk cId="731877096" sldId="406"/>
            <ac:spMk id="4" creationId="{FD01EF1B-7722-1F40-9F18-20A7A42EE607}"/>
          </ac:spMkLst>
        </pc:spChg>
        <pc:spChg chg="mod">
          <ac:chgData name="Drgona, Jan" userId="8107277a-43fb-42e1-8aa0-684adf187181" providerId="ADAL" clId="{F148C755-D494-4249-98BD-9D0D68F1A2C6}" dt="2022-11-16T18:19:33.424" v="1841" actId="1036"/>
          <ac:spMkLst>
            <pc:docMk/>
            <pc:sldMk cId="731877096" sldId="406"/>
            <ac:spMk id="5" creationId="{275AB826-50CC-6DCF-1D6B-1D3E9C0E3053}"/>
          </ac:spMkLst>
        </pc:spChg>
        <pc:spChg chg="mod">
          <ac:chgData name="Drgona, Jan" userId="8107277a-43fb-42e1-8aa0-684adf187181" providerId="ADAL" clId="{F148C755-D494-4249-98BD-9D0D68F1A2C6}" dt="2022-11-16T18:19:33.424" v="1841" actId="1036"/>
          <ac:spMkLst>
            <pc:docMk/>
            <pc:sldMk cId="731877096" sldId="406"/>
            <ac:spMk id="7" creationId="{288B46D8-F1D3-9866-9778-5E3983FE2E7C}"/>
          </ac:spMkLst>
        </pc:spChg>
        <pc:spChg chg="mod">
          <ac:chgData name="Drgona, Jan" userId="8107277a-43fb-42e1-8aa0-684adf187181" providerId="ADAL" clId="{F148C755-D494-4249-98BD-9D0D68F1A2C6}" dt="2022-11-16T18:19:58.821" v="1867" actId="1035"/>
          <ac:spMkLst>
            <pc:docMk/>
            <pc:sldMk cId="731877096" sldId="406"/>
            <ac:spMk id="11" creationId="{07AAD560-85F4-A408-8FBE-ADA550A42A92}"/>
          </ac:spMkLst>
        </pc:spChg>
        <pc:spChg chg="add del mod">
          <ac:chgData name="Drgona, Jan" userId="8107277a-43fb-42e1-8aa0-684adf187181" providerId="ADAL" clId="{F148C755-D494-4249-98BD-9D0D68F1A2C6}" dt="2022-11-16T18:15:48.237" v="1390" actId="478"/>
          <ac:spMkLst>
            <pc:docMk/>
            <pc:sldMk cId="731877096" sldId="406"/>
            <ac:spMk id="12" creationId="{BB6FADCC-2CA7-40F0-8DDC-6BD50AABE4EB}"/>
          </ac:spMkLst>
        </pc:spChg>
        <pc:spChg chg="add mod">
          <ac:chgData name="Drgona, Jan" userId="8107277a-43fb-42e1-8aa0-684adf187181" providerId="ADAL" clId="{F148C755-D494-4249-98BD-9D0D68F1A2C6}" dt="2022-11-17T00:54:27.172" v="2181" actId="20577"/>
          <ac:spMkLst>
            <pc:docMk/>
            <pc:sldMk cId="731877096" sldId="406"/>
            <ac:spMk id="13" creationId="{2BB2731D-BF66-47DC-B111-EFD083975F03}"/>
          </ac:spMkLst>
        </pc:spChg>
        <pc:spChg chg="add mod">
          <ac:chgData name="Drgona, Jan" userId="8107277a-43fb-42e1-8aa0-684adf187181" providerId="ADAL" clId="{F148C755-D494-4249-98BD-9D0D68F1A2C6}" dt="2022-11-16T18:19:58.821" v="1867" actId="1035"/>
          <ac:spMkLst>
            <pc:docMk/>
            <pc:sldMk cId="731877096" sldId="406"/>
            <ac:spMk id="14" creationId="{466944CD-69BF-42EC-92EA-B06A54CAFCED}"/>
          </ac:spMkLst>
        </pc:spChg>
        <pc:spChg chg="add mod">
          <ac:chgData name="Drgona, Jan" userId="8107277a-43fb-42e1-8aa0-684adf187181" providerId="ADAL" clId="{F148C755-D494-4249-98BD-9D0D68F1A2C6}" dt="2022-11-16T18:19:58.821" v="1867" actId="1035"/>
          <ac:spMkLst>
            <pc:docMk/>
            <pc:sldMk cId="731877096" sldId="406"/>
            <ac:spMk id="15" creationId="{F30D4408-C753-4D05-A397-2B6AFC23EB92}"/>
          </ac:spMkLst>
        </pc:spChg>
        <pc:picChg chg="del">
          <ac:chgData name="Drgona, Jan" userId="8107277a-43fb-42e1-8aa0-684adf187181" providerId="ADAL" clId="{F148C755-D494-4249-98BD-9D0D68F1A2C6}" dt="2022-11-16T18:15:05.910" v="1354" actId="478"/>
          <ac:picMkLst>
            <pc:docMk/>
            <pc:sldMk cId="731877096" sldId="406"/>
            <ac:picMk id="6" creationId="{75AEF41B-E57C-A748-801E-160AB0705E96}"/>
          </ac:picMkLst>
        </pc:picChg>
        <pc:picChg chg="add mod">
          <ac:chgData name="Drgona, Jan" userId="8107277a-43fb-42e1-8aa0-684adf187181" providerId="ADAL" clId="{F148C755-D494-4249-98BD-9D0D68F1A2C6}" dt="2022-11-16T18:20:05.905" v="1870" actId="14100"/>
          <ac:picMkLst>
            <pc:docMk/>
            <pc:sldMk cId="731877096" sldId="406"/>
            <ac:picMk id="9" creationId="{023C64F3-74BD-4011-B94C-8E3865A4E06D}"/>
          </ac:picMkLst>
        </pc:picChg>
      </pc:sldChg>
      <pc:sldChg chg="modSp mod">
        <pc:chgData name="Drgona, Jan" userId="8107277a-43fb-42e1-8aa0-684adf187181" providerId="ADAL" clId="{F148C755-D494-4249-98BD-9D0D68F1A2C6}" dt="2022-11-16T18:20:33.343" v="1873" actId="1076"/>
        <pc:sldMkLst>
          <pc:docMk/>
          <pc:sldMk cId="3160919174" sldId="886"/>
        </pc:sldMkLst>
        <pc:spChg chg="mod">
          <ac:chgData name="Drgona, Jan" userId="8107277a-43fb-42e1-8aa0-684adf187181" providerId="ADAL" clId="{F148C755-D494-4249-98BD-9D0D68F1A2C6}" dt="2022-11-16T18:20:33.343" v="1873" actId="1076"/>
          <ac:spMkLst>
            <pc:docMk/>
            <pc:sldMk cId="3160919174" sldId="886"/>
            <ac:spMk id="4" creationId="{B90695F6-E1C1-BD46-8A0B-95F09EF0DF74}"/>
          </ac:spMkLst>
        </pc:spChg>
        <pc:spChg chg="mod">
          <ac:chgData name="Drgona, Jan" userId="8107277a-43fb-42e1-8aa0-684adf187181" providerId="ADAL" clId="{F148C755-D494-4249-98BD-9D0D68F1A2C6}" dt="2022-11-16T17:29:40.908" v="83" actId="14100"/>
          <ac:spMkLst>
            <pc:docMk/>
            <pc:sldMk cId="3160919174" sldId="886"/>
            <ac:spMk id="8" creationId="{747B8E58-1977-524C-86FA-9A879B363371}"/>
          </ac:spMkLst>
        </pc:spChg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3160487068" sldId="888"/>
        </pc:sldMkLst>
      </pc:sldChg>
      <pc:sldChg chg="modSp del mod">
        <pc:chgData name="Drgona, Jan" userId="8107277a-43fb-42e1-8aa0-684adf187181" providerId="ADAL" clId="{F148C755-D494-4249-98BD-9D0D68F1A2C6}" dt="2022-11-16T17:44:07.547" v="741" actId="47"/>
        <pc:sldMkLst>
          <pc:docMk/>
          <pc:sldMk cId="4071817914" sldId="891"/>
        </pc:sldMkLst>
        <pc:spChg chg="mod">
          <ac:chgData name="Drgona, Jan" userId="8107277a-43fb-42e1-8aa0-684adf187181" providerId="ADAL" clId="{F148C755-D494-4249-98BD-9D0D68F1A2C6}" dt="2022-11-16T17:35:36.454" v="195" actId="20577"/>
          <ac:spMkLst>
            <pc:docMk/>
            <pc:sldMk cId="4071817914" sldId="891"/>
            <ac:spMk id="15" creationId="{7E758032-0439-B240-FED7-5193D44DFD19}"/>
          </ac:spMkLst>
        </pc:spChg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2492121176" sldId="892"/>
        </pc:sldMkLst>
      </pc:sldChg>
      <pc:sldChg chg="del ord">
        <pc:chgData name="Drgona, Jan" userId="8107277a-43fb-42e1-8aa0-684adf187181" providerId="ADAL" clId="{F148C755-D494-4249-98BD-9D0D68F1A2C6}" dt="2022-11-16T17:41:05.816" v="470" actId="47"/>
        <pc:sldMkLst>
          <pc:docMk/>
          <pc:sldMk cId="3455659023" sldId="893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2131803783" sldId="894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837499095" sldId="895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891728788" sldId="896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875674835" sldId="897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3720919669" sldId="898"/>
        </pc:sldMkLst>
      </pc:sldChg>
      <pc:sldChg chg="del">
        <pc:chgData name="Drgona, Jan" userId="8107277a-43fb-42e1-8aa0-684adf187181" providerId="ADAL" clId="{F148C755-D494-4249-98BD-9D0D68F1A2C6}" dt="2022-11-16T17:36:02.783" v="196" actId="47"/>
        <pc:sldMkLst>
          <pc:docMk/>
          <pc:sldMk cId="1502044699" sldId="899"/>
        </pc:sldMkLst>
      </pc:sldChg>
      <pc:sldChg chg="addSp modSp mod">
        <pc:chgData name="Drgona, Jan" userId="8107277a-43fb-42e1-8aa0-684adf187181" providerId="ADAL" clId="{F148C755-D494-4249-98BD-9D0D68F1A2C6}" dt="2022-11-16T17:41:00.009" v="469" actId="1036"/>
        <pc:sldMkLst>
          <pc:docMk/>
          <pc:sldMk cId="4100954950" sldId="900"/>
        </pc:sldMkLst>
        <pc:spChg chg="mod">
          <ac:chgData name="Drgona, Jan" userId="8107277a-43fb-42e1-8aa0-684adf187181" providerId="ADAL" clId="{F148C755-D494-4249-98BD-9D0D68F1A2C6}" dt="2022-11-16T17:39:14.154" v="342" actId="1076"/>
          <ac:spMkLst>
            <pc:docMk/>
            <pc:sldMk cId="4100954950" sldId="900"/>
            <ac:spMk id="5" creationId="{F4BED556-2C99-18F5-0414-5690213E9AA3}"/>
          </ac:spMkLst>
        </pc:spChg>
        <pc:spChg chg="mod">
          <ac:chgData name="Drgona, Jan" userId="8107277a-43fb-42e1-8aa0-684adf187181" providerId="ADAL" clId="{F148C755-D494-4249-98BD-9D0D68F1A2C6}" dt="2022-11-16T17:33:54.036" v="174" actId="20577"/>
          <ac:spMkLst>
            <pc:docMk/>
            <pc:sldMk cId="4100954950" sldId="900"/>
            <ac:spMk id="9" creationId="{762CDFC0-3693-C780-80DA-2A7A2B908571}"/>
          </ac:spMkLst>
        </pc:spChg>
        <pc:spChg chg="mod">
          <ac:chgData name="Drgona, Jan" userId="8107277a-43fb-42e1-8aa0-684adf187181" providerId="ADAL" clId="{F148C755-D494-4249-98BD-9D0D68F1A2C6}" dt="2022-11-16T17:39:36.997" v="374" actId="20577"/>
          <ac:spMkLst>
            <pc:docMk/>
            <pc:sldMk cId="4100954950" sldId="900"/>
            <ac:spMk id="11" creationId="{AD8BDB3F-5DEE-CFEF-4DE5-DC915181C521}"/>
          </ac:spMkLst>
        </pc:spChg>
        <pc:spChg chg="mod">
          <ac:chgData name="Drgona, Jan" userId="8107277a-43fb-42e1-8aa0-684adf187181" providerId="ADAL" clId="{F148C755-D494-4249-98BD-9D0D68F1A2C6}" dt="2022-11-16T17:39:53.217" v="429" actId="20577"/>
          <ac:spMkLst>
            <pc:docMk/>
            <pc:sldMk cId="4100954950" sldId="900"/>
            <ac:spMk id="12" creationId="{133BFE82-2A7B-6239-C646-75B2C350C3C7}"/>
          </ac:spMkLst>
        </pc:spChg>
        <pc:spChg chg="add mod">
          <ac:chgData name="Drgona, Jan" userId="8107277a-43fb-42e1-8aa0-684adf187181" providerId="ADAL" clId="{F148C755-D494-4249-98BD-9D0D68F1A2C6}" dt="2022-11-16T17:40:21.319" v="437" actId="1076"/>
          <ac:spMkLst>
            <pc:docMk/>
            <pc:sldMk cId="4100954950" sldId="900"/>
            <ac:spMk id="15" creationId="{E91FB6A5-FCCE-4D14-92E9-7C7969532411}"/>
          </ac:spMkLst>
        </pc:spChg>
        <pc:spChg chg="add mod">
          <ac:chgData name="Drgona, Jan" userId="8107277a-43fb-42e1-8aa0-684adf187181" providerId="ADAL" clId="{F148C755-D494-4249-98BD-9D0D68F1A2C6}" dt="2022-11-16T17:41:00.009" v="469" actId="1036"/>
          <ac:spMkLst>
            <pc:docMk/>
            <pc:sldMk cId="4100954950" sldId="900"/>
            <ac:spMk id="20" creationId="{A3D603A1-DEA4-44E9-89C9-EC4E7DE87C3D}"/>
          </ac:spMkLst>
        </pc:spChg>
        <pc:spChg chg="add mod">
          <ac:chgData name="Drgona, Jan" userId="8107277a-43fb-42e1-8aa0-684adf187181" providerId="ADAL" clId="{F148C755-D494-4249-98BD-9D0D68F1A2C6}" dt="2022-11-16T17:40:52.342" v="460" actId="1036"/>
          <ac:spMkLst>
            <pc:docMk/>
            <pc:sldMk cId="4100954950" sldId="900"/>
            <ac:spMk id="21" creationId="{FA80BDF1-97FF-460A-AE25-737BF95582B8}"/>
          </ac:spMkLst>
        </pc:spChg>
      </pc:sldChg>
      <pc:sldChg chg="modSp add mod">
        <pc:chgData name="Drgona, Jan" userId="8107277a-43fb-42e1-8aa0-684adf187181" providerId="ADAL" clId="{F148C755-D494-4249-98BD-9D0D68F1A2C6}" dt="2022-11-16T17:52:33.380" v="911" actId="20577"/>
        <pc:sldMkLst>
          <pc:docMk/>
          <pc:sldMk cId="2811066054" sldId="1401"/>
        </pc:sldMkLst>
        <pc:spChg chg="mod">
          <ac:chgData name="Drgona, Jan" userId="8107277a-43fb-42e1-8aa0-684adf187181" providerId="ADAL" clId="{F148C755-D494-4249-98BD-9D0D68F1A2C6}" dt="2022-11-16T17:52:33.380" v="911" actId="20577"/>
          <ac:spMkLst>
            <pc:docMk/>
            <pc:sldMk cId="2811066054" sldId="1401"/>
            <ac:spMk id="3" creationId="{AD4FACC6-A44A-4928-972C-F2894C121D33}"/>
          </ac:spMkLst>
        </pc:spChg>
      </pc:sldChg>
      <pc:sldChg chg="addSp delSp modSp add mod ord modShow">
        <pc:chgData name="Drgona, Jan" userId="8107277a-43fb-42e1-8aa0-684adf187181" providerId="ADAL" clId="{F148C755-D494-4249-98BD-9D0D68F1A2C6}" dt="2022-11-16T18:21:12.861" v="1875"/>
        <pc:sldMkLst>
          <pc:docMk/>
          <pc:sldMk cId="3957334657" sldId="1402"/>
        </pc:sldMkLst>
        <pc:spChg chg="mod">
          <ac:chgData name="Drgona, Jan" userId="8107277a-43fb-42e1-8aa0-684adf187181" providerId="ADAL" clId="{F148C755-D494-4249-98BD-9D0D68F1A2C6}" dt="2022-11-16T18:01:58.350" v="977" actId="14100"/>
          <ac:spMkLst>
            <pc:docMk/>
            <pc:sldMk cId="3957334657" sldId="1402"/>
            <ac:spMk id="2" creationId="{81F84512-7515-404A-A124-127EECB0A853}"/>
          </ac:spMkLst>
        </pc:spChg>
        <pc:spChg chg="mod">
          <ac:chgData name="Drgona, Jan" userId="8107277a-43fb-42e1-8aa0-684adf187181" providerId="ADAL" clId="{F148C755-D494-4249-98BD-9D0D68F1A2C6}" dt="2022-11-16T18:02:59.735" v="1046" actId="207"/>
          <ac:spMkLst>
            <pc:docMk/>
            <pc:sldMk cId="3957334657" sldId="1402"/>
            <ac:spMk id="3" creationId="{701493D0-6FC9-4F74-9234-5244E31A139F}"/>
          </ac:spMkLst>
        </pc:spChg>
        <pc:spChg chg="del mod">
          <ac:chgData name="Drgona, Jan" userId="8107277a-43fb-42e1-8aa0-684adf187181" providerId="ADAL" clId="{F148C755-D494-4249-98BD-9D0D68F1A2C6}" dt="2022-11-16T18:01:08.201" v="961" actId="478"/>
          <ac:spMkLst>
            <pc:docMk/>
            <pc:sldMk cId="3957334657" sldId="1402"/>
            <ac:spMk id="7" creationId="{71BD6B9E-E00F-43DD-86F5-1C8653ACC905}"/>
          </ac:spMkLst>
        </pc:spChg>
        <pc:spChg chg="add del">
          <ac:chgData name="Drgona, Jan" userId="8107277a-43fb-42e1-8aa0-684adf187181" providerId="ADAL" clId="{F148C755-D494-4249-98BD-9D0D68F1A2C6}" dt="2022-11-16T18:01:09.690" v="963" actId="22"/>
          <ac:spMkLst>
            <pc:docMk/>
            <pc:sldMk cId="3957334657" sldId="1402"/>
            <ac:spMk id="9" creationId="{2A05CFC6-4771-4218-880A-9EA829C1BD1A}"/>
          </ac:spMkLst>
        </pc:spChg>
        <pc:spChg chg="add del mod">
          <ac:chgData name="Drgona, Jan" userId="8107277a-43fb-42e1-8aa0-684adf187181" providerId="ADAL" clId="{F148C755-D494-4249-98BD-9D0D68F1A2C6}" dt="2022-11-16T18:07:04.980" v="1269" actId="478"/>
          <ac:spMkLst>
            <pc:docMk/>
            <pc:sldMk cId="3957334657" sldId="1402"/>
            <ac:spMk id="10" creationId="{4437B0E2-65CA-4678-82FE-B8FB3EB441D0}"/>
          </ac:spMkLst>
        </pc:spChg>
        <pc:picChg chg="mod">
          <ac:chgData name="Drgona, Jan" userId="8107277a-43fb-42e1-8aa0-684adf187181" providerId="ADAL" clId="{F148C755-D494-4249-98BD-9D0D68F1A2C6}" dt="2022-11-16T18:02:47.876" v="1045" actId="1035"/>
          <ac:picMkLst>
            <pc:docMk/>
            <pc:sldMk cId="3957334657" sldId="1402"/>
            <ac:picMk id="5" creationId="{42153640-F163-4A41-8076-90781B266C67}"/>
          </ac:picMkLst>
        </pc:picChg>
        <pc:picChg chg="mod">
          <ac:chgData name="Drgona, Jan" userId="8107277a-43fb-42e1-8aa0-684adf187181" providerId="ADAL" clId="{F148C755-D494-4249-98BD-9D0D68F1A2C6}" dt="2022-11-16T18:02:40.336" v="1026" actId="1036"/>
          <ac:picMkLst>
            <pc:docMk/>
            <pc:sldMk cId="3957334657" sldId="1402"/>
            <ac:picMk id="8" creationId="{5B90A4C7-5728-49E6-9CA9-BE06791CD5E8}"/>
          </ac:picMkLst>
        </pc:picChg>
      </pc:sldChg>
      <pc:sldChg chg="addSp delSp modSp add del mod">
        <pc:chgData name="Drgona, Jan" userId="8107277a-43fb-42e1-8aa0-684adf187181" providerId="ADAL" clId="{F148C755-D494-4249-98BD-9D0D68F1A2C6}" dt="2022-11-17T00:34:52.892" v="2043" actId="20577"/>
        <pc:sldMkLst>
          <pc:docMk/>
          <pc:sldMk cId="3269200713" sldId="1405"/>
        </pc:sldMkLst>
        <pc:spChg chg="del mod">
          <ac:chgData name="Drgona, Jan" userId="8107277a-43fb-42e1-8aa0-684adf187181" providerId="ADAL" clId="{F148C755-D494-4249-98BD-9D0D68F1A2C6}" dt="2022-11-16T17:40:06.244" v="435" actId="20577"/>
          <ac:spMkLst>
            <pc:docMk/>
            <pc:sldMk cId="3269200713" sldId="1405"/>
            <ac:spMk id="3" creationId="{33C17F2E-0071-4873-A9D2-F5E688532455}"/>
          </ac:spMkLst>
        </pc:spChg>
        <pc:spChg chg="add mod">
          <ac:chgData name="Drgona, Jan" userId="8107277a-43fb-42e1-8aa0-684adf187181" providerId="ADAL" clId="{F148C755-D494-4249-98BD-9D0D68F1A2C6}" dt="2022-11-16T17:32:39.310" v="144" actId="20577"/>
          <ac:spMkLst>
            <pc:docMk/>
            <pc:sldMk cId="3269200713" sldId="1405"/>
            <ac:spMk id="5" creationId="{1C5C6EE6-C690-449C-AB07-737D90B95C9B}"/>
          </ac:spMkLst>
        </pc:spChg>
        <pc:spChg chg="mod">
          <ac:chgData name="Drgona, Jan" userId="8107277a-43fb-42e1-8aa0-684adf187181" providerId="ADAL" clId="{F148C755-D494-4249-98BD-9D0D68F1A2C6}" dt="2022-11-16T17:32:46.275" v="165" actId="103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F148C755-D494-4249-98BD-9D0D68F1A2C6}" dt="2022-11-16T17:32:46.275" v="165" actId="1036"/>
          <ac:spMkLst>
            <pc:docMk/>
            <pc:sldMk cId="3269200713" sldId="1405"/>
            <ac:spMk id="11" creationId="{1129D6F4-ECBE-4D63-B6A7-906D2CB1A976}"/>
          </ac:spMkLst>
        </pc:spChg>
        <pc:spChg chg="mod">
          <ac:chgData name="Drgona, Jan" userId="8107277a-43fb-42e1-8aa0-684adf187181" providerId="ADAL" clId="{F148C755-D494-4249-98BD-9D0D68F1A2C6}" dt="2022-11-17T00:34:52.892" v="2043" actId="20577"/>
          <ac:spMkLst>
            <pc:docMk/>
            <pc:sldMk cId="3269200713" sldId="1405"/>
            <ac:spMk id="12" creationId="{8C7E5A31-150E-4F4F-A25F-BA69FE552A6F}"/>
          </ac:spMkLst>
        </pc:spChg>
        <pc:spChg chg="mod">
          <ac:chgData name="Drgona, Jan" userId="8107277a-43fb-42e1-8aa0-684adf187181" providerId="ADAL" clId="{F148C755-D494-4249-98BD-9D0D68F1A2C6}" dt="2022-11-16T17:32:46.275" v="165" actId="1036"/>
          <ac:spMkLst>
            <pc:docMk/>
            <pc:sldMk cId="3269200713" sldId="1405"/>
            <ac:spMk id="14" creationId="{B0360D68-72FC-4DDA-B8A1-21F6DE1F4610}"/>
          </ac:spMkLst>
        </pc:spChg>
        <pc:spChg chg="mod">
          <ac:chgData name="Drgona, Jan" userId="8107277a-43fb-42e1-8aa0-684adf187181" providerId="ADAL" clId="{F148C755-D494-4249-98BD-9D0D68F1A2C6}" dt="2022-11-16T17:32:00.155" v="86" actId="1076"/>
          <ac:spMkLst>
            <pc:docMk/>
            <pc:sldMk cId="3269200713" sldId="1405"/>
            <ac:spMk id="15" creationId="{617D98A6-6DB9-4947-9D12-188A5EA28725}"/>
          </ac:spMkLst>
        </pc:spChg>
        <pc:spChg chg="add del mod">
          <ac:chgData name="Drgona, Jan" userId="8107277a-43fb-42e1-8aa0-684adf187181" providerId="ADAL" clId="{F148C755-D494-4249-98BD-9D0D68F1A2C6}" dt="2022-11-16T17:32:34.079" v="122"/>
          <ac:spMkLst>
            <pc:docMk/>
            <pc:sldMk cId="3269200713" sldId="1405"/>
            <ac:spMk id="16" creationId="{FAAFC8B8-BA43-4BD1-BE90-729B0C69C0D2}"/>
          </ac:spMkLst>
        </pc:spChg>
        <pc:picChg chg="mod">
          <ac:chgData name="Drgona, Jan" userId="8107277a-43fb-42e1-8aa0-684adf187181" providerId="ADAL" clId="{F148C755-D494-4249-98BD-9D0D68F1A2C6}" dt="2022-11-16T17:32:46.275" v="165" actId="1036"/>
          <ac:picMkLst>
            <pc:docMk/>
            <pc:sldMk cId="3269200713" sldId="1405"/>
            <ac:picMk id="6" creationId="{855F7C60-C922-4890-95AD-1C028F8770FD}"/>
          </ac:picMkLst>
        </pc:picChg>
        <pc:picChg chg="mod">
          <ac:chgData name="Drgona, Jan" userId="8107277a-43fb-42e1-8aa0-684adf187181" providerId="ADAL" clId="{F148C755-D494-4249-98BD-9D0D68F1A2C6}" dt="2022-11-16T17:32:46.275" v="165" actId="1036"/>
          <ac:picMkLst>
            <pc:docMk/>
            <pc:sldMk cId="3269200713" sldId="1405"/>
            <ac:picMk id="7" creationId="{157CC2DC-15EE-4E14-AF5B-9F87EB223FE2}"/>
          </ac:picMkLst>
        </pc:picChg>
        <pc:picChg chg="mod">
          <ac:chgData name="Drgona, Jan" userId="8107277a-43fb-42e1-8aa0-684adf187181" providerId="ADAL" clId="{F148C755-D494-4249-98BD-9D0D68F1A2C6}" dt="2022-11-16T17:32:46.275" v="165" actId="1036"/>
          <ac:picMkLst>
            <pc:docMk/>
            <pc:sldMk cId="3269200713" sldId="1405"/>
            <ac:picMk id="13" creationId="{DD0E012E-5291-4684-88CC-DF90AC698435}"/>
          </ac:picMkLst>
        </pc:picChg>
        <pc:picChg chg="mod">
          <ac:chgData name="Drgona, Jan" userId="8107277a-43fb-42e1-8aa0-684adf187181" providerId="ADAL" clId="{F148C755-D494-4249-98BD-9D0D68F1A2C6}" dt="2022-11-16T17:32:46.275" v="165" actId="1036"/>
          <ac:picMkLst>
            <pc:docMk/>
            <pc:sldMk cId="3269200713" sldId="1405"/>
            <ac:picMk id="2050" creationId="{6FCCE55E-FDDF-486E-B2B3-23523FCEEDA2}"/>
          </ac:picMkLst>
        </pc:picChg>
        <pc:picChg chg="mod">
          <ac:chgData name="Drgona, Jan" userId="8107277a-43fb-42e1-8aa0-684adf187181" providerId="ADAL" clId="{F148C755-D494-4249-98BD-9D0D68F1A2C6}" dt="2022-11-16T17:32:46.275" v="165" actId="1036"/>
          <ac:picMkLst>
            <pc:docMk/>
            <pc:sldMk cId="3269200713" sldId="1405"/>
            <ac:picMk id="2052" creationId="{BE7567E9-1785-429E-86DF-A0DB5E27D853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6T17:45:57.781" v="802" actId="20577"/>
        <pc:sldMkLst>
          <pc:docMk/>
          <pc:sldMk cId="2839243363" sldId="1406"/>
        </pc:sldMkLst>
        <pc:spChg chg="mod">
          <ac:chgData name="Drgona, Jan" userId="8107277a-43fb-42e1-8aa0-684adf187181" providerId="ADAL" clId="{F148C755-D494-4249-98BD-9D0D68F1A2C6}" dt="2022-11-16T17:43:54.317" v="740" actId="20577"/>
          <ac:spMkLst>
            <pc:docMk/>
            <pc:sldMk cId="2839243363" sldId="1406"/>
            <ac:spMk id="11" creationId="{AD8BDB3F-5DEE-CFEF-4DE5-DC915181C521}"/>
          </ac:spMkLst>
        </pc:spChg>
        <pc:spChg chg="mod">
          <ac:chgData name="Drgona, Jan" userId="8107277a-43fb-42e1-8aa0-684adf187181" providerId="ADAL" clId="{F148C755-D494-4249-98BD-9D0D68F1A2C6}" dt="2022-11-16T17:45:57.781" v="802" actId="20577"/>
          <ac:spMkLst>
            <pc:docMk/>
            <pc:sldMk cId="2839243363" sldId="1406"/>
            <ac:spMk id="12" creationId="{133BFE82-2A7B-6239-C646-75B2C350C3C7}"/>
          </ac:spMkLst>
        </pc:spChg>
        <pc:spChg chg="del">
          <ac:chgData name="Drgona, Jan" userId="8107277a-43fb-42e1-8aa0-684adf187181" providerId="ADAL" clId="{F148C755-D494-4249-98BD-9D0D68F1A2C6}" dt="2022-11-16T17:41:48.659" v="476" actId="478"/>
          <ac:spMkLst>
            <pc:docMk/>
            <pc:sldMk cId="2839243363" sldId="1406"/>
            <ac:spMk id="15" creationId="{E91FB6A5-FCCE-4D14-92E9-7C7969532411}"/>
          </ac:spMkLst>
        </pc:spChg>
        <pc:spChg chg="del mod">
          <ac:chgData name="Drgona, Jan" userId="8107277a-43fb-42e1-8aa0-684adf187181" providerId="ADAL" clId="{F148C755-D494-4249-98BD-9D0D68F1A2C6}" dt="2022-11-16T17:41:53.154" v="479" actId="478"/>
          <ac:spMkLst>
            <pc:docMk/>
            <pc:sldMk cId="2839243363" sldId="1406"/>
            <ac:spMk id="17" creationId="{2C449EE6-F41F-9697-692A-A4C3814062A2}"/>
          </ac:spMkLst>
        </pc:spChg>
        <pc:spChg chg="del">
          <ac:chgData name="Drgona, Jan" userId="8107277a-43fb-42e1-8aa0-684adf187181" providerId="ADAL" clId="{F148C755-D494-4249-98BD-9D0D68F1A2C6}" dt="2022-11-16T17:41:51.886" v="478" actId="478"/>
          <ac:spMkLst>
            <pc:docMk/>
            <pc:sldMk cId="2839243363" sldId="1406"/>
            <ac:spMk id="18" creationId="{C1E15949-F088-B177-7187-EF96274F491D}"/>
          </ac:spMkLst>
        </pc:spChg>
        <pc:spChg chg="del">
          <ac:chgData name="Drgona, Jan" userId="8107277a-43fb-42e1-8aa0-684adf187181" providerId="ADAL" clId="{F148C755-D494-4249-98BD-9D0D68F1A2C6}" dt="2022-11-16T17:41:46.686" v="475" actId="478"/>
          <ac:spMkLst>
            <pc:docMk/>
            <pc:sldMk cId="2839243363" sldId="1406"/>
            <ac:spMk id="19" creationId="{DF30C400-198F-9ACD-89F5-A3B733A03599}"/>
          </ac:spMkLst>
        </pc:spChg>
        <pc:spChg chg="del">
          <ac:chgData name="Drgona, Jan" userId="8107277a-43fb-42e1-8aa0-684adf187181" providerId="ADAL" clId="{F148C755-D494-4249-98BD-9D0D68F1A2C6}" dt="2022-11-16T17:41:48.659" v="476" actId="478"/>
          <ac:spMkLst>
            <pc:docMk/>
            <pc:sldMk cId="2839243363" sldId="1406"/>
            <ac:spMk id="20" creationId="{A3D603A1-DEA4-44E9-89C9-EC4E7DE87C3D}"/>
          </ac:spMkLst>
        </pc:spChg>
        <pc:spChg chg="del">
          <ac:chgData name="Drgona, Jan" userId="8107277a-43fb-42e1-8aa0-684adf187181" providerId="ADAL" clId="{F148C755-D494-4249-98BD-9D0D68F1A2C6}" dt="2022-11-16T17:41:48.659" v="476" actId="478"/>
          <ac:spMkLst>
            <pc:docMk/>
            <pc:sldMk cId="2839243363" sldId="1406"/>
            <ac:spMk id="21" creationId="{FA80BDF1-97FF-460A-AE25-737BF95582B8}"/>
          </ac:spMkLst>
        </pc:spChg>
        <pc:spChg chg="mod">
          <ac:chgData name="Drgona, Jan" userId="8107277a-43fb-42e1-8aa0-684adf187181" providerId="ADAL" clId="{F148C755-D494-4249-98BD-9D0D68F1A2C6}" dt="2022-11-16T17:41:54.083" v="480"/>
          <ac:spMkLst>
            <pc:docMk/>
            <pc:sldMk cId="2839243363" sldId="1406"/>
            <ac:spMk id="24" creationId="{9CF7A642-5C54-4AD4-8505-B4E0F209C54E}"/>
          </ac:spMkLst>
        </pc:spChg>
        <pc:grpChg chg="mod">
          <ac:chgData name="Drgona, Jan" userId="8107277a-43fb-42e1-8aa0-684adf187181" providerId="ADAL" clId="{F148C755-D494-4249-98BD-9D0D68F1A2C6}" dt="2022-11-16T17:41:58.263" v="482" actId="1076"/>
          <ac:grpSpMkLst>
            <pc:docMk/>
            <pc:sldMk cId="2839243363" sldId="1406"/>
            <ac:grpSpMk id="10" creationId="{13C0F9F7-D65F-D8D5-03F2-411F121AE4E1}"/>
          </ac:grpSpMkLst>
        </pc:grpChg>
        <pc:grpChg chg="add mod">
          <ac:chgData name="Drgona, Jan" userId="8107277a-43fb-42e1-8aa0-684adf187181" providerId="ADAL" clId="{F148C755-D494-4249-98BD-9D0D68F1A2C6}" dt="2022-11-16T17:41:54.083" v="480"/>
          <ac:grpSpMkLst>
            <pc:docMk/>
            <pc:sldMk cId="2839243363" sldId="1406"/>
            <ac:grpSpMk id="23" creationId="{83B84656-53DC-4799-9C1A-0110D1650AF6}"/>
          </ac:grpSpMkLst>
        </pc:grpChg>
        <pc:picChg chg="del">
          <ac:chgData name="Drgona, Jan" userId="8107277a-43fb-42e1-8aa0-684adf187181" providerId="ADAL" clId="{F148C755-D494-4249-98BD-9D0D68F1A2C6}" dt="2022-11-16T17:41:45.959" v="474" actId="478"/>
          <ac:picMkLst>
            <pc:docMk/>
            <pc:sldMk cId="2839243363" sldId="1406"/>
            <ac:picMk id="13" creationId="{216035C0-F30F-96C6-02E4-0485D1B8AA13}"/>
          </ac:picMkLst>
        </pc:picChg>
        <pc:picChg chg="del">
          <ac:chgData name="Drgona, Jan" userId="8107277a-43fb-42e1-8aa0-684adf187181" providerId="ADAL" clId="{F148C755-D494-4249-98BD-9D0D68F1A2C6}" dt="2022-11-16T17:41:45.481" v="473" actId="478"/>
          <ac:picMkLst>
            <pc:docMk/>
            <pc:sldMk cId="2839243363" sldId="1406"/>
            <ac:picMk id="16" creationId="{F6840F06-649A-94B6-0527-0160BAF7EE23}"/>
          </ac:picMkLst>
        </pc:picChg>
        <pc:picChg chg="mod">
          <ac:chgData name="Drgona, Jan" userId="8107277a-43fb-42e1-8aa0-684adf187181" providerId="ADAL" clId="{F148C755-D494-4249-98BD-9D0D68F1A2C6}" dt="2022-11-16T17:41:54.083" v="480"/>
          <ac:picMkLst>
            <pc:docMk/>
            <pc:sldMk cId="2839243363" sldId="1406"/>
            <ac:picMk id="25" creationId="{F4A60901-54A5-41D6-A9F1-BCBCBD1A6C98}"/>
          </ac:picMkLst>
        </pc:picChg>
        <pc:picChg chg="mod">
          <ac:chgData name="Drgona, Jan" userId="8107277a-43fb-42e1-8aa0-684adf187181" providerId="ADAL" clId="{F148C755-D494-4249-98BD-9D0D68F1A2C6}" dt="2022-11-16T17:41:54.083" v="480"/>
          <ac:picMkLst>
            <pc:docMk/>
            <pc:sldMk cId="2839243363" sldId="1406"/>
            <ac:picMk id="26" creationId="{F1FAE521-219B-4BF6-AB52-563C401459B7}"/>
          </ac:picMkLst>
        </pc:picChg>
      </pc:sldChg>
      <pc:sldChg chg="new del">
        <pc:chgData name="Drgona, Jan" userId="8107277a-43fb-42e1-8aa0-684adf187181" providerId="ADAL" clId="{F148C755-D494-4249-98BD-9D0D68F1A2C6}" dt="2022-11-16T17:45:00.603" v="744" actId="47"/>
        <pc:sldMkLst>
          <pc:docMk/>
          <pc:sldMk cId="262173157" sldId="1407"/>
        </pc:sldMkLst>
      </pc:sldChg>
      <pc:sldChg chg="addSp delSp modSp add mod">
        <pc:chgData name="Drgona, Jan" userId="8107277a-43fb-42e1-8aa0-684adf187181" providerId="ADAL" clId="{F148C755-D494-4249-98BD-9D0D68F1A2C6}" dt="2022-11-16T18:07:25.569" v="1272" actId="1076"/>
        <pc:sldMkLst>
          <pc:docMk/>
          <pc:sldMk cId="3773397961" sldId="1418"/>
        </pc:sldMkLst>
        <pc:spChg chg="mod">
          <ac:chgData name="Drgona, Jan" userId="8107277a-43fb-42e1-8aa0-684adf187181" providerId="ADAL" clId="{F148C755-D494-4249-98BD-9D0D68F1A2C6}" dt="2022-11-16T17:57:23.022" v="957" actId="403"/>
          <ac:spMkLst>
            <pc:docMk/>
            <pc:sldMk cId="3773397961" sldId="1418"/>
            <ac:spMk id="3" creationId="{82900DBC-2E1F-46F6-8879-C780EF5D11E0}"/>
          </ac:spMkLst>
        </pc:spChg>
        <pc:spChg chg="add del mod">
          <ac:chgData name="Drgona, Jan" userId="8107277a-43fb-42e1-8aa0-684adf187181" providerId="ADAL" clId="{F148C755-D494-4249-98BD-9D0D68F1A2C6}" dt="2022-11-16T18:01:27.838" v="967"/>
          <ac:spMkLst>
            <pc:docMk/>
            <pc:sldMk cId="3773397961" sldId="1418"/>
            <ac:spMk id="8" creationId="{20E497D7-7C7E-4019-9E9E-4CA6D8783C6E}"/>
          </ac:spMkLst>
        </pc:spChg>
        <pc:spChg chg="add del">
          <ac:chgData name="Drgona, Jan" userId="8107277a-43fb-42e1-8aa0-684adf187181" providerId="ADAL" clId="{F148C755-D494-4249-98BD-9D0D68F1A2C6}" dt="2022-11-16T18:01:38.096" v="971" actId="22"/>
          <ac:spMkLst>
            <pc:docMk/>
            <pc:sldMk cId="3773397961" sldId="1418"/>
            <ac:spMk id="10" creationId="{F63B84AD-BEFE-4DF2-BBE4-F605BF3982F2}"/>
          </ac:spMkLst>
        </pc:spChg>
        <pc:spChg chg="add mod">
          <ac:chgData name="Drgona, Jan" userId="8107277a-43fb-42e1-8aa0-684adf187181" providerId="ADAL" clId="{F148C755-D494-4249-98BD-9D0D68F1A2C6}" dt="2022-11-16T18:01:53.525" v="976" actId="1076"/>
          <ac:spMkLst>
            <pc:docMk/>
            <pc:sldMk cId="3773397961" sldId="1418"/>
            <ac:spMk id="12" creationId="{AD73FBC7-10AD-4240-9F9D-8720B264FAD1}"/>
          </ac:spMkLst>
        </pc:spChg>
        <pc:spChg chg="mod">
          <ac:chgData name="Drgona, Jan" userId="8107277a-43fb-42e1-8aa0-684adf187181" providerId="ADAL" clId="{F148C755-D494-4249-98BD-9D0D68F1A2C6}" dt="2022-11-16T18:07:25.569" v="1272" actId="1076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F148C755-D494-4249-98BD-9D0D68F1A2C6}" dt="2022-11-16T18:01:29.861" v="969" actId="1076"/>
          <ac:picMkLst>
            <pc:docMk/>
            <pc:sldMk cId="3773397961" sldId="1418"/>
            <ac:picMk id="18" creationId="{C2F3BA52-FBEB-4556-83A1-A36D72EC51F1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6T17:56:54.120" v="949"/>
        <pc:sldMkLst>
          <pc:docMk/>
          <pc:sldMk cId="3398780384" sldId="1483"/>
        </pc:sldMkLst>
        <pc:spChg chg="mod">
          <ac:chgData name="Drgona, Jan" userId="8107277a-43fb-42e1-8aa0-684adf187181" providerId="ADAL" clId="{F148C755-D494-4249-98BD-9D0D68F1A2C6}" dt="2022-11-16T17:56:19.766" v="941" actId="207"/>
          <ac:spMkLst>
            <pc:docMk/>
            <pc:sldMk cId="3398780384" sldId="1483"/>
            <ac:spMk id="3" creationId="{847B36EE-2A8A-BA3E-F0B7-A2E1BC5952C5}"/>
          </ac:spMkLst>
        </pc:spChg>
        <pc:spChg chg="add mod">
          <ac:chgData name="Drgona, Jan" userId="8107277a-43fb-42e1-8aa0-684adf187181" providerId="ADAL" clId="{F148C755-D494-4249-98BD-9D0D68F1A2C6}" dt="2022-11-16T17:56:54.120" v="949"/>
          <ac:spMkLst>
            <pc:docMk/>
            <pc:sldMk cId="3398780384" sldId="1483"/>
            <ac:spMk id="12" creationId="{2890472E-4948-4E23-B7DF-257FAAF0802E}"/>
          </ac:spMkLst>
        </pc:spChg>
        <pc:spChg chg="mod">
          <ac:chgData name="Drgona, Jan" userId="8107277a-43fb-42e1-8aa0-684adf187181" providerId="ADAL" clId="{F148C755-D494-4249-98BD-9D0D68F1A2C6}" dt="2022-11-16T17:47:32.695" v="833" actId="1076"/>
          <ac:spMkLst>
            <pc:docMk/>
            <pc:sldMk cId="3398780384" sldId="1483"/>
            <ac:spMk id="17" creationId="{6720D23B-98D2-9374-0FC0-7CA1DF971F1A}"/>
          </ac:spMkLst>
        </pc:spChg>
        <pc:picChg chg="del">
          <ac:chgData name="Drgona, Jan" userId="8107277a-43fb-42e1-8aa0-684adf187181" providerId="ADAL" clId="{F148C755-D494-4249-98BD-9D0D68F1A2C6}" dt="2022-11-16T17:46:18.202" v="803" actId="478"/>
          <ac:picMkLst>
            <pc:docMk/>
            <pc:sldMk cId="3398780384" sldId="1483"/>
            <ac:picMk id="8" creationId="{D0EECEEA-FE48-4970-908D-0F33C1D1D927}"/>
          </ac:picMkLst>
        </pc:picChg>
        <pc:picChg chg="add del mod">
          <ac:chgData name="Drgona, Jan" userId="8107277a-43fb-42e1-8aa0-684adf187181" providerId="ADAL" clId="{F148C755-D494-4249-98BD-9D0D68F1A2C6}" dt="2022-11-16T17:47:17.220" v="830" actId="14100"/>
          <ac:picMkLst>
            <pc:docMk/>
            <pc:sldMk cId="3398780384" sldId="1483"/>
            <ac:picMk id="9" creationId="{6E9C2581-D4F4-4EE9-8861-B8C3699ED549}"/>
          </ac:picMkLst>
        </pc:picChg>
        <pc:picChg chg="add del mod">
          <ac:chgData name="Drgona, Jan" userId="8107277a-43fb-42e1-8aa0-684adf187181" providerId="ADAL" clId="{F148C755-D494-4249-98BD-9D0D68F1A2C6}" dt="2022-11-16T17:47:11.730" v="828"/>
          <ac:picMkLst>
            <pc:docMk/>
            <pc:sldMk cId="3398780384" sldId="1483"/>
            <ac:picMk id="10" creationId="{37BA317E-339F-4421-9F20-75A37693D6B2}"/>
          </ac:picMkLst>
        </pc:picChg>
        <pc:picChg chg="add del mod">
          <ac:chgData name="Drgona, Jan" userId="8107277a-43fb-42e1-8aa0-684adf187181" providerId="ADAL" clId="{F148C755-D494-4249-98BD-9D0D68F1A2C6}" dt="2022-11-16T17:47:11.028" v="826"/>
          <ac:picMkLst>
            <pc:docMk/>
            <pc:sldMk cId="3398780384" sldId="1483"/>
            <ac:picMk id="11" creationId="{26F8C85D-9793-4F04-AC84-CA25B0DBB665}"/>
          </ac:picMkLst>
        </pc:picChg>
        <pc:picChg chg="add del">
          <ac:chgData name="Drgona, Jan" userId="8107277a-43fb-42e1-8aa0-684adf187181" providerId="ADAL" clId="{F148C755-D494-4249-98BD-9D0D68F1A2C6}" dt="2022-11-16T17:47:12.454" v="829" actId="21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Sp delSp modSp add del mod">
        <pc:chgData name="Drgona, Jan" userId="8107277a-43fb-42e1-8aa0-684adf187181" providerId="ADAL" clId="{F148C755-D494-4249-98BD-9D0D68F1A2C6}" dt="2022-11-16T17:47:55.527" v="839" actId="47"/>
        <pc:sldMkLst>
          <pc:docMk/>
          <pc:sldMk cId="1860191662" sldId="1498"/>
        </pc:sldMkLst>
        <pc:spChg chg="mod">
          <ac:chgData name="Drgona, Jan" userId="8107277a-43fb-42e1-8aa0-684adf187181" providerId="ADAL" clId="{F148C755-D494-4249-98BD-9D0D68F1A2C6}" dt="2022-11-16T17:47:25.511" v="832" actId="1076"/>
          <ac:spMkLst>
            <pc:docMk/>
            <pc:sldMk cId="1860191662" sldId="1498"/>
            <ac:spMk id="4" creationId="{06155F08-F1E3-4361-A702-EE3FBE324A0C}"/>
          </ac:spMkLst>
        </pc:spChg>
        <pc:picChg chg="add del">
          <ac:chgData name="Drgona, Jan" userId="8107277a-43fb-42e1-8aa0-684adf187181" providerId="ADAL" clId="{F148C755-D494-4249-98BD-9D0D68F1A2C6}" dt="2022-11-16T17:47:22.750" v="831" actId="478"/>
          <ac:picMkLst>
            <pc:docMk/>
            <pc:sldMk cId="1860191662" sldId="1498"/>
            <ac:picMk id="8" creationId="{D0EECEEA-FE48-4970-908D-0F33C1D1D927}"/>
          </ac:picMkLst>
        </pc:picChg>
        <pc:picChg chg="add del mod">
          <ac:chgData name="Drgona, Jan" userId="8107277a-43fb-42e1-8aa0-684adf187181" providerId="ADAL" clId="{F148C755-D494-4249-98BD-9D0D68F1A2C6}" dt="2022-11-16T17:47:07.807" v="820"/>
          <ac:picMkLst>
            <pc:docMk/>
            <pc:sldMk cId="1860191662" sldId="1498"/>
            <ac:picMk id="11" creationId="{5B972C1A-13CD-42C1-B9E4-CEFC32094D2E}"/>
          </ac:picMkLst>
        </pc:picChg>
      </pc:sldChg>
      <pc:sldChg chg="add del">
        <pc:chgData name="Drgona, Jan" userId="8107277a-43fb-42e1-8aa0-684adf187181" providerId="ADAL" clId="{F148C755-D494-4249-98BD-9D0D68F1A2C6}" dt="2022-11-16T17:49:31.368" v="859" actId="47"/>
        <pc:sldMkLst>
          <pc:docMk/>
          <pc:sldMk cId="98202709" sldId="1499"/>
        </pc:sldMkLst>
      </pc:sldChg>
      <pc:sldChg chg="add del">
        <pc:chgData name="Drgona, Jan" userId="8107277a-43fb-42e1-8aa0-684adf187181" providerId="ADAL" clId="{F148C755-D494-4249-98BD-9D0D68F1A2C6}" dt="2022-11-16T17:50:28.040" v="872" actId="47"/>
        <pc:sldMkLst>
          <pc:docMk/>
          <pc:sldMk cId="2192380074" sldId="1500"/>
        </pc:sldMkLst>
      </pc:sldChg>
      <pc:sldChg chg="add del">
        <pc:chgData name="Drgona, Jan" userId="8107277a-43fb-42e1-8aa0-684adf187181" providerId="ADAL" clId="{F148C755-D494-4249-98BD-9D0D68F1A2C6}" dt="2022-11-16T17:51:11.982" v="889" actId="47"/>
        <pc:sldMkLst>
          <pc:docMk/>
          <pc:sldMk cId="2535766170" sldId="1501"/>
        </pc:sldMkLst>
      </pc:sldChg>
      <pc:sldChg chg="add del">
        <pc:chgData name="Drgona, Jan" userId="8107277a-43fb-42e1-8aa0-684adf187181" providerId="ADAL" clId="{F148C755-D494-4249-98BD-9D0D68F1A2C6}" dt="2022-11-16T17:51:49.957" v="905" actId="47"/>
        <pc:sldMkLst>
          <pc:docMk/>
          <pc:sldMk cId="4103134436" sldId="1502"/>
        </pc:sldMkLst>
      </pc:sldChg>
      <pc:sldChg chg="add del">
        <pc:chgData name="Drgona, Jan" userId="8107277a-43fb-42e1-8aa0-684adf187181" providerId="ADAL" clId="{F148C755-D494-4249-98BD-9D0D68F1A2C6}" dt="2022-11-16T17:48:47.935" v="849" actId="47"/>
        <pc:sldMkLst>
          <pc:docMk/>
          <pc:sldMk cId="204920991" sldId="1503"/>
        </pc:sldMkLst>
      </pc:sldChg>
      <pc:sldChg chg="addSp delSp modSp add mod">
        <pc:chgData name="Drgona, Jan" userId="8107277a-43fb-42e1-8aa0-684adf187181" providerId="ADAL" clId="{F148C755-D494-4249-98BD-9D0D68F1A2C6}" dt="2022-11-16T17:57:00.983" v="950"/>
        <pc:sldMkLst>
          <pc:docMk/>
          <pc:sldMk cId="2483330384" sldId="1504"/>
        </pc:sldMkLst>
        <pc:spChg chg="mod">
          <ac:chgData name="Drgona, Jan" userId="8107277a-43fb-42e1-8aa0-684adf187181" providerId="ADAL" clId="{F148C755-D494-4249-98BD-9D0D68F1A2C6}" dt="2022-11-16T17:56:22.949" v="942" actId="207"/>
          <ac:spMkLst>
            <pc:docMk/>
            <pc:sldMk cId="2483330384" sldId="1504"/>
            <ac:spMk id="3" creationId="{847B36EE-2A8A-BA3E-F0B7-A2E1BC5952C5}"/>
          </ac:spMkLst>
        </pc:spChg>
        <pc:spChg chg="add mod">
          <ac:chgData name="Drgona, Jan" userId="8107277a-43fb-42e1-8aa0-684adf187181" providerId="ADAL" clId="{F148C755-D494-4249-98BD-9D0D68F1A2C6}" dt="2022-11-16T17:47:43.413" v="835"/>
          <ac:spMkLst>
            <pc:docMk/>
            <pc:sldMk cId="2483330384" sldId="1504"/>
            <ac:spMk id="8" creationId="{DAB44E7A-EE32-403A-A4E2-7863D48C14B6}"/>
          </ac:spMkLst>
        </pc:spChg>
        <pc:spChg chg="add del mod">
          <ac:chgData name="Drgona, Jan" userId="8107277a-43fb-42e1-8aa0-684adf187181" providerId="ADAL" clId="{F148C755-D494-4249-98BD-9D0D68F1A2C6}" dt="2022-11-16T17:48:32.011" v="847" actId="478"/>
          <ac:spMkLst>
            <pc:docMk/>
            <pc:sldMk cId="2483330384" sldId="1504"/>
            <ac:spMk id="10" creationId="{CB2F9B11-C3AB-4883-BA07-363DFA630057}"/>
          </ac:spMkLst>
        </pc:spChg>
        <pc:spChg chg="add mod">
          <ac:chgData name="Drgona, Jan" userId="8107277a-43fb-42e1-8aa0-684adf187181" providerId="ADAL" clId="{F148C755-D494-4249-98BD-9D0D68F1A2C6}" dt="2022-11-16T17:48:32.335" v="848"/>
          <ac:spMkLst>
            <pc:docMk/>
            <pc:sldMk cId="2483330384" sldId="1504"/>
            <ac:spMk id="11" creationId="{782CB521-75A2-42A5-B441-37ABE2349F15}"/>
          </ac:spMkLst>
        </pc:spChg>
        <pc:spChg chg="add mod">
          <ac:chgData name="Drgona, Jan" userId="8107277a-43fb-42e1-8aa0-684adf187181" providerId="ADAL" clId="{F148C755-D494-4249-98BD-9D0D68F1A2C6}" dt="2022-11-16T17:57:00.983" v="950"/>
          <ac:spMkLst>
            <pc:docMk/>
            <pc:sldMk cId="2483330384" sldId="1504"/>
            <ac:spMk id="12" creationId="{27BAE94C-0622-4D44-BC68-8F469EE7B8E3}"/>
          </ac:spMkLst>
        </pc:spChg>
      </pc:sldChg>
      <pc:sldChg chg="add del">
        <pc:chgData name="Drgona, Jan" userId="8107277a-43fb-42e1-8aa0-684adf187181" providerId="ADAL" clId="{F148C755-D494-4249-98BD-9D0D68F1A2C6}" dt="2022-11-16T17:47:09.402" v="823" actId="2890"/>
        <pc:sldMkLst>
          <pc:docMk/>
          <pc:sldMk cId="3957332181" sldId="1504"/>
        </pc:sldMkLst>
      </pc:sldChg>
      <pc:sldChg chg="addSp modSp add mod">
        <pc:chgData name="Drgona, Jan" userId="8107277a-43fb-42e1-8aa0-684adf187181" providerId="ADAL" clId="{F148C755-D494-4249-98BD-9D0D68F1A2C6}" dt="2022-11-16T17:57:02.752" v="951"/>
        <pc:sldMkLst>
          <pc:docMk/>
          <pc:sldMk cId="1420648794" sldId="1505"/>
        </pc:sldMkLst>
        <pc:spChg chg="mod">
          <ac:chgData name="Drgona, Jan" userId="8107277a-43fb-42e1-8aa0-684adf187181" providerId="ADAL" clId="{F148C755-D494-4249-98BD-9D0D68F1A2C6}" dt="2022-11-16T17:56:26.332" v="943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F148C755-D494-4249-98BD-9D0D68F1A2C6}" dt="2022-11-16T17:48:23.580" v="846" actId="14100"/>
          <ac:spMkLst>
            <pc:docMk/>
            <pc:sldMk cId="1420648794" sldId="1505"/>
            <ac:spMk id="10" creationId="{CB2F9B11-C3AB-4883-BA07-363DFA630057}"/>
          </ac:spMkLst>
        </pc:spChg>
        <pc:spChg chg="add mod">
          <ac:chgData name="Drgona, Jan" userId="8107277a-43fb-42e1-8aa0-684adf187181" providerId="ADAL" clId="{F148C755-D494-4249-98BD-9D0D68F1A2C6}" dt="2022-11-16T17:48:02.755" v="841"/>
          <ac:spMkLst>
            <pc:docMk/>
            <pc:sldMk cId="1420648794" sldId="1505"/>
            <ac:spMk id="11" creationId="{74B13BA5-73DF-44F8-9D30-3CC0802AFFD6}"/>
          </ac:spMkLst>
        </pc:spChg>
        <pc:spChg chg="add mod">
          <ac:chgData name="Drgona, Jan" userId="8107277a-43fb-42e1-8aa0-684adf187181" providerId="ADAL" clId="{F148C755-D494-4249-98BD-9D0D68F1A2C6}" dt="2022-11-16T17:48:12.081" v="845" actId="1076"/>
          <ac:spMkLst>
            <pc:docMk/>
            <pc:sldMk cId="1420648794" sldId="1505"/>
            <ac:spMk id="12" creationId="{A52AAC13-9DD5-4B97-9F6B-4E3820EA75E1}"/>
          </ac:spMkLst>
        </pc:spChg>
        <pc:spChg chg="add mod">
          <ac:chgData name="Drgona, Jan" userId="8107277a-43fb-42e1-8aa0-684adf187181" providerId="ADAL" clId="{F148C755-D494-4249-98BD-9D0D68F1A2C6}" dt="2022-11-16T17:57:02.752" v="951"/>
          <ac:spMkLst>
            <pc:docMk/>
            <pc:sldMk cId="1420648794" sldId="1505"/>
            <ac:spMk id="13" creationId="{1DCD165E-5EEF-43C9-AFA6-C75B145679FF}"/>
          </ac:spMkLst>
        </pc:spChg>
        <pc:picChg chg="mod">
          <ac:chgData name="Drgona, Jan" userId="8107277a-43fb-42e1-8aa0-684adf187181" providerId="ADAL" clId="{F148C755-D494-4249-98BD-9D0D68F1A2C6}" dt="2022-11-16T17:48:08.414" v="844" actId="1076"/>
          <ac:picMkLst>
            <pc:docMk/>
            <pc:sldMk cId="1420648794" sldId="1505"/>
            <ac:picMk id="9" creationId="{6E9C2581-D4F4-4EE9-8861-B8C3699ED549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6T17:57:04.005" v="952"/>
        <pc:sldMkLst>
          <pc:docMk/>
          <pc:sldMk cId="2083484173" sldId="1506"/>
        </pc:sldMkLst>
        <pc:spChg chg="mod">
          <ac:chgData name="Drgona, Jan" userId="8107277a-43fb-42e1-8aa0-684adf187181" providerId="ADAL" clId="{F148C755-D494-4249-98BD-9D0D68F1A2C6}" dt="2022-11-16T17:56:29.221" v="944" actId="207"/>
          <ac:spMkLst>
            <pc:docMk/>
            <pc:sldMk cId="2083484173" sldId="1506"/>
            <ac:spMk id="3" creationId="{847B36EE-2A8A-BA3E-F0B7-A2E1BC5952C5}"/>
          </ac:spMkLst>
        </pc:spChg>
        <pc:spChg chg="add del mod">
          <ac:chgData name="Drgona, Jan" userId="8107277a-43fb-42e1-8aa0-684adf187181" providerId="ADAL" clId="{F148C755-D494-4249-98BD-9D0D68F1A2C6}" dt="2022-11-16T17:49:04.487" v="852"/>
          <ac:spMkLst>
            <pc:docMk/>
            <pc:sldMk cId="2083484173" sldId="1506"/>
            <ac:spMk id="13" creationId="{FA6FD3BC-85C1-4EE8-95F4-598A1598E327}"/>
          </ac:spMkLst>
        </pc:spChg>
        <pc:spChg chg="add mod">
          <ac:chgData name="Drgona, Jan" userId="8107277a-43fb-42e1-8aa0-684adf187181" providerId="ADAL" clId="{F148C755-D494-4249-98BD-9D0D68F1A2C6}" dt="2022-11-16T17:49:08.169" v="853"/>
          <ac:spMkLst>
            <pc:docMk/>
            <pc:sldMk cId="2083484173" sldId="1506"/>
            <ac:spMk id="14" creationId="{D8448741-E1DE-4297-9F72-FD347CD876A8}"/>
          </ac:spMkLst>
        </pc:spChg>
        <pc:spChg chg="add mod">
          <ac:chgData name="Drgona, Jan" userId="8107277a-43fb-42e1-8aa0-684adf187181" providerId="ADAL" clId="{F148C755-D494-4249-98BD-9D0D68F1A2C6}" dt="2022-11-16T17:49:22.707" v="858" actId="14100"/>
          <ac:spMkLst>
            <pc:docMk/>
            <pc:sldMk cId="2083484173" sldId="1506"/>
            <ac:spMk id="15" creationId="{933D9C7B-813F-47FB-9ECD-075B9CF40A46}"/>
          </ac:spMkLst>
        </pc:spChg>
        <pc:spChg chg="add mod">
          <ac:chgData name="Drgona, Jan" userId="8107277a-43fb-42e1-8aa0-684adf187181" providerId="ADAL" clId="{F148C755-D494-4249-98BD-9D0D68F1A2C6}" dt="2022-11-16T17:57:04.005" v="952"/>
          <ac:spMkLst>
            <pc:docMk/>
            <pc:sldMk cId="2083484173" sldId="1506"/>
            <ac:spMk id="18" creationId="{BA6FF2EF-D539-4D6D-8DBE-F97F233EDA44}"/>
          </ac:spMkLst>
        </pc:spChg>
        <pc:picChg chg="mod">
          <ac:chgData name="Drgona, Jan" userId="8107277a-43fb-42e1-8aa0-684adf187181" providerId="ADAL" clId="{F148C755-D494-4249-98BD-9D0D68F1A2C6}" dt="2022-11-16T17:49:13.549" v="856" actId="1076"/>
          <ac:picMkLst>
            <pc:docMk/>
            <pc:sldMk cId="2083484173" sldId="1506"/>
            <ac:picMk id="9" creationId="{6E9C2581-D4F4-4EE9-8861-B8C3699ED549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6T17:57:05.294" v="953"/>
        <pc:sldMkLst>
          <pc:docMk/>
          <pc:sldMk cId="2561113485" sldId="1507"/>
        </pc:sldMkLst>
        <pc:spChg chg="mod">
          <ac:chgData name="Drgona, Jan" userId="8107277a-43fb-42e1-8aa0-684adf187181" providerId="ADAL" clId="{F148C755-D494-4249-98BD-9D0D68F1A2C6}" dt="2022-11-16T17:56:31.476" v="945" actId="207"/>
          <ac:spMkLst>
            <pc:docMk/>
            <pc:sldMk cId="2561113485" sldId="1507"/>
            <ac:spMk id="3" creationId="{847B36EE-2A8A-BA3E-F0B7-A2E1BC5952C5}"/>
          </ac:spMkLst>
        </pc:spChg>
        <pc:spChg chg="add mod">
          <ac:chgData name="Drgona, Jan" userId="8107277a-43fb-42e1-8aa0-684adf187181" providerId="ADAL" clId="{F148C755-D494-4249-98BD-9D0D68F1A2C6}" dt="2022-11-16T17:50:12.636" v="868" actId="1076"/>
          <ac:spMkLst>
            <pc:docMk/>
            <pc:sldMk cId="2561113485" sldId="1507"/>
            <ac:spMk id="18" creationId="{B407F2F8-8FE5-467E-8B03-3CBACDA8AB9F}"/>
          </ac:spMkLst>
        </pc:spChg>
        <pc:spChg chg="add mod">
          <ac:chgData name="Drgona, Jan" userId="8107277a-43fb-42e1-8aa0-684adf187181" providerId="ADAL" clId="{F148C755-D494-4249-98BD-9D0D68F1A2C6}" dt="2022-11-16T17:50:06.742" v="867" actId="14100"/>
          <ac:spMkLst>
            <pc:docMk/>
            <pc:sldMk cId="2561113485" sldId="1507"/>
            <ac:spMk id="19" creationId="{F8146FF3-9E1E-4C9C-B5C6-BCAEBE8E985C}"/>
          </ac:spMkLst>
        </pc:spChg>
        <pc:spChg chg="add mod">
          <ac:chgData name="Drgona, Jan" userId="8107277a-43fb-42e1-8aa0-684adf187181" providerId="ADAL" clId="{F148C755-D494-4249-98BD-9D0D68F1A2C6}" dt="2022-11-16T17:50:23.787" v="871" actId="1076"/>
          <ac:spMkLst>
            <pc:docMk/>
            <pc:sldMk cId="2561113485" sldId="1507"/>
            <ac:spMk id="20" creationId="{B9343AB7-A2CB-4167-89DC-1BE3A6D8B695}"/>
          </ac:spMkLst>
        </pc:spChg>
        <pc:spChg chg="add del mod">
          <ac:chgData name="Drgona, Jan" userId="8107277a-43fb-42e1-8aa0-684adf187181" providerId="ADAL" clId="{F148C755-D494-4249-98BD-9D0D68F1A2C6}" dt="2022-11-16T17:51:18.446" v="891"/>
          <ac:spMkLst>
            <pc:docMk/>
            <pc:sldMk cId="2561113485" sldId="1507"/>
            <ac:spMk id="21" creationId="{CA2D98EF-E6AD-4606-8748-0BD5652CED00}"/>
          </ac:spMkLst>
        </pc:spChg>
        <pc:spChg chg="add mod">
          <ac:chgData name="Drgona, Jan" userId="8107277a-43fb-42e1-8aa0-684adf187181" providerId="ADAL" clId="{F148C755-D494-4249-98BD-9D0D68F1A2C6}" dt="2022-11-16T17:57:05.294" v="953"/>
          <ac:spMkLst>
            <pc:docMk/>
            <pc:sldMk cId="2561113485" sldId="1507"/>
            <ac:spMk id="22" creationId="{DAF03FDD-5A3A-4BCE-B8B4-01AA5EC33D97}"/>
          </ac:spMkLst>
        </pc:spChg>
        <pc:picChg chg="mod">
          <ac:chgData name="Drgona, Jan" userId="8107277a-43fb-42e1-8aa0-684adf187181" providerId="ADAL" clId="{F148C755-D494-4249-98BD-9D0D68F1A2C6}" dt="2022-11-16T17:50:01.994" v="865" actId="1076"/>
          <ac:picMkLst>
            <pc:docMk/>
            <pc:sldMk cId="2561113485" sldId="1507"/>
            <ac:picMk id="9" creationId="{6E9C2581-D4F4-4EE9-8861-B8C3699ED549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7T00:38:54.716" v="2048" actId="478"/>
        <pc:sldMkLst>
          <pc:docMk/>
          <pc:sldMk cId="306344748" sldId="1508"/>
        </pc:sldMkLst>
        <pc:spChg chg="mod">
          <ac:chgData name="Drgona, Jan" userId="8107277a-43fb-42e1-8aa0-684adf187181" providerId="ADAL" clId="{F148C755-D494-4249-98BD-9D0D68F1A2C6}" dt="2022-11-16T17:56:34.227" v="946" actId="207"/>
          <ac:spMkLst>
            <pc:docMk/>
            <pc:sldMk cId="306344748" sldId="1508"/>
            <ac:spMk id="3" creationId="{847B36EE-2A8A-BA3E-F0B7-A2E1BC5952C5}"/>
          </ac:spMkLst>
        </pc:spChg>
        <pc:spChg chg="add mod">
          <ac:chgData name="Drgona, Jan" userId="8107277a-43fb-42e1-8aa0-684adf187181" providerId="ADAL" clId="{F148C755-D494-4249-98BD-9D0D68F1A2C6}" dt="2022-11-16T17:50:43.994" v="876" actId="14100"/>
          <ac:spMkLst>
            <pc:docMk/>
            <pc:sldMk cId="306344748" sldId="1508"/>
            <ac:spMk id="21" creationId="{A2772B8C-33E5-44DA-9776-71029236C019}"/>
          </ac:spMkLst>
        </pc:spChg>
        <pc:spChg chg="add mod">
          <ac:chgData name="Drgona, Jan" userId="8107277a-43fb-42e1-8aa0-684adf187181" providerId="ADAL" clId="{F148C755-D494-4249-98BD-9D0D68F1A2C6}" dt="2022-11-16T17:50:55.129" v="882" actId="1076"/>
          <ac:spMkLst>
            <pc:docMk/>
            <pc:sldMk cId="306344748" sldId="1508"/>
            <ac:spMk id="22" creationId="{1076EF15-EA60-42EB-B319-603995D6AA3F}"/>
          </ac:spMkLst>
        </pc:spChg>
        <pc:spChg chg="add mod">
          <ac:chgData name="Drgona, Jan" userId="8107277a-43fb-42e1-8aa0-684adf187181" providerId="ADAL" clId="{F148C755-D494-4249-98BD-9D0D68F1A2C6}" dt="2022-11-16T17:50:59.417" v="884" actId="1076"/>
          <ac:spMkLst>
            <pc:docMk/>
            <pc:sldMk cId="306344748" sldId="1508"/>
            <ac:spMk id="23" creationId="{51958FD8-A806-451E-8097-CC6203FB3C30}"/>
          </ac:spMkLst>
        </pc:spChg>
        <pc:spChg chg="add mod">
          <ac:chgData name="Drgona, Jan" userId="8107277a-43fb-42e1-8aa0-684adf187181" providerId="ADAL" clId="{F148C755-D494-4249-98BD-9D0D68F1A2C6}" dt="2022-11-16T17:51:05.565" v="886" actId="1076"/>
          <ac:spMkLst>
            <pc:docMk/>
            <pc:sldMk cId="306344748" sldId="1508"/>
            <ac:spMk id="24" creationId="{D1FDD522-4A85-43AC-A269-3018B444F2B5}"/>
          </ac:spMkLst>
        </pc:spChg>
        <pc:spChg chg="add mod">
          <ac:chgData name="Drgona, Jan" userId="8107277a-43fb-42e1-8aa0-684adf187181" providerId="ADAL" clId="{F148C755-D494-4249-98BD-9D0D68F1A2C6}" dt="2022-11-16T17:51:09.031" v="888" actId="1076"/>
          <ac:spMkLst>
            <pc:docMk/>
            <pc:sldMk cId="306344748" sldId="1508"/>
            <ac:spMk id="25" creationId="{C0A65138-5805-4069-94D4-302764F0E560}"/>
          </ac:spMkLst>
        </pc:spChg>
        <pc:spChg chg="add del mod">
          <ac:chgData name="Drgona, Jan" userId="8107277a-43fb-42e1-8aa0-684adf187181" providerId="ADAL" clId="{F148C755-D494-4249-98BD-9D0D68F1A2C6}" dt="2022-11-17T00:38:50.078" v="2045" actId="478"/>
          <ac:spMkLst>
            <pc:docMk/>
            <pc:sldMk cId="306344748" sldId="1508"/>
            <ac:spMk id="26" creationId="{9A942027-BD5D-427B-B07C-6CE818F1D8DB}"/>
          </ac:spMkLst>
        </pc:spChg>
        <pc:spChg chg="add del mod">
          <ac:chgData name="Drgona, Jan" userId="8107277a-43fb-42e1-8aa0-684adf187181" providerId="ADAL" clId="{F148C755-D494-4249-98BD-9D0D68F1A2C6}" dt="2022-11-17T00:38:51.743" v="2046" actId="478"/>
          <ac:spMkLst>
            <pc:docMk/>
            <pc:sldMk cId="306344748" sldId="1508"/>
            <ac:spMk id="27" creationId="{9BDE906E-CBCE-48E6-9F35-43E734351800}"/>
          </ac:spMkLst>
        </pc:spChg>
        <pc:spChg chg="add del mod">
          <ac:chgData name="Drgona, Jan" userId="8107277a-43fb-42e1-8aa0-684adf187181" providerId="ADAL" clId="{F148C755-D494-4249-98BD-9D0D68F1A2C6}" dt="2022-11-16T17:51:34.843" v="900"/>
          <ac:spMkLst>
            <pc:docMk/>
            <pc:sldMk cId="306344748" sldId="1508"/>
            <ac:spMk id="28" creationId="{E6739F25-48FB-41B5-91CC-249553D4102E}"/>
          </ac:spMkLst>
        </pc:spChg>
        <pc:spChg chg="add del mod">
          <ac:chgData name="Drgona, Jan" userId="8107277a-43fb-42e1-8aa0-684adf187181" providerId="ADAL" clId="{F148C755-D494-4249-98BD-9D0D68F1A2C6}" dt="2022-11-17T00:38:53.093" v="2047" actId="478"/>
          <ac:spMkLst>
            <pc:docMk/>
            <pc:sldMk cId="306344748" sldId="1508"/>
            <ac:spMk id="29" creationId="{AA0AFE9F-AE2D-4166-83A3-F38A1BA911CA}"/>
          </ac:spMkLst>
        </pc:spChg>
        <pc:spChg chg="add del mod">
          <ac:chgData name="Drgona, Jan" userId="8107277a-43fb-42e1-8aa0-684adf187181" providerId="ADAL" clId="{F148C755-D494-4249-98BD-9D0D68F1A2C6}" dt="2022-11-17T00:38:54.716" v="2048" actId="478"/>
          <ac:spMkLst>
            <pc:docMk/>
            <pc:sldMk cId="306344748" sldId="1508"/>
            <ac:spMk id="30" creationId="{D17E9585-67B5-49C8-9C65-8E5AC0B3285C}"/>
          </ac:spMkLst>
        </pc:spChg>
        <pc:spChg chg="add mod">
          <ac:chgData name="Drgona, Jan" userId="8107277a-43fb-42e1-8aa0-684adf187181" providerId="ADAL" clId="{F148C755-D494-4249-98BD-9D0D68F1A2C6}" dt="2022-11-16T17:57:06.354" v="954"/>
          <ac:spMkLst>
            <pc:docMk/>
            <pc:sldMk cId="306344748" sldId="1508"/>
            <ac:spMk id="31" creationId="{3394F655-6EA2-4FF3-B0E4-66D21080FF06}"/>
          </ac:spMkLst>
        </pc:spChg>
        <pc:picChg chg="mod">
          <ac:chgData name="Drgona, Jan" userId="8107277a-43fb-42e1-8aa0-684adf187181" providerId="ADAL" clId="{F148C755-D494-4249-98BD-9D0D68F1A2C6}" dt="2022-11-16T17:51:21.924" v="894" actId="1076"/>
          <ac:picMkLst>
            <pc:docMk/>
            <pc:sldMk cId="306344748" sldId="1508"/>
            <ac:picMk id="9" creationId="{6E9C2581-D4F4-4EE9-8861-B8C3699ED549}"/>
          </ac:picMkLst>
        </pc:picChg>
        <pc:picChg chg="mod">
          <ac:chgData name="Drgona, Jan" userId="8107277a-43fb-42e1-8aa0-684adf187181" providerId="ADAL" clId="{F148C755-D494-4249-98BD-9D0D68F1A2C6}" dt="2022-11-16T17:50:52.056" v="881" actId="1076"/>
          <ac:picMkLst>
            <pc:docMk/>
            <pc:sldMk cId="306344748" sldId="1508"/>
            <ac:picMk id="16" creationId="{DD508314-FB1B-9EAD-FDFE-E4EA83AD6885}"/>
          </ac:picMkLst>
        </pc:picChg>
      </pc:sldChg>
      <pc:sldChg chg="modSp add del mod">
        <pc:chgData name="Drgona, Jan" userId="8107277a-43fb-42e1-8aa0-684adf187181" providerId="ADAL" clId="{F148C755-D494-4249-98BD-9D0D68F1A2C6}" dt="2022-11-16T17:57:12.549" v="955" actId="47"/>
        <pc:sldMkLst>
          <pc:docMk/>
          <pc:sldMk cId="190876220" sldId="1509"/>
        </pc:sldMkLst>
        <pc:spChg chg="mod">
          <ac:chgData name="Drgona, Jan" userId="8107277a-43fb-42e1-8aa0-684adf187181" providerId="ADAL" clId="{F148C755-D494-4249-98BD-9D0D68F1A2C6}" dt="2022-11-16T17:56:43.831" v="948" actId="20577"/>
          <ac:spMkLst>
            <pc:docMk/>
            <pc:sldMk cId="190876220" sldId="1509"/>
            <ac:spMk id="12" creationId="{B5D61C35-93E8-477A-BFF3-73FEDC0CF2A7}"/>
          </ac:spMkLst>
        </pc:spChg>
      </pc:sldChg>
      <pc:sldChg chg="addSp delSp modSp add mod">
        <pc:chgData name="Drgona, Jan" userId="8107277a-43fb-42e1-8aa0-684adf187181" providerId="ADAL" clId="{F148C755-D494-4249-98BD-9D0D68F1A2C6}" dt="2022-11-16T18:30:50.237" v="2031" actId="1076"/>
        <pc:sldMkLst>
          <pc:docMk/>
          <pc:sldMk cId="3640380963" sldId="1510"/>
        </pc:sldMkLst>
        <pc:spChg chg="mod">
          <ac:chgData name="Drgona, Jan" userId="8107277a-43fb-42e1-8aa0-684adf187181" providerId="ADAL" clId="{F148C755-D494-4249-98BD-9D0D68F1A2C6}" dt="2022-11-16T18:02:09.014" v="979" actId="14100"/>
          <ac:spMkLst>
            <pc:docMk/>
            <pc:sldMk cId="3640380963" sldId="1510"/>
            <ac:spMk id="2" creationId="{F1513644-02EA-6181-B103-A6D016B6FB93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7" creationId="{D5CD2171-F3B0-48E8-E6B6-D4028F6C0C42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8" creationId="{137C827F-CE65-3719-42CA-345B135FAACD}"/>
          </ac:spMkLst>
        </pc:spChg>
        <pc:spChg chg="mod">
          <ac:chgData name="Drgona, Jan" userId="8107277a-43fb-42e1-8aa0-684adf187181" providerId="ADAL" clId="{F148C755-D494-4249-98BD-9D0D68F1A2C6}" dt="2022-11-16T18:29:13.160" v="2011" actId="20577"/>
          <ac:spMkLst>
            <pc:docMk/>
            <pc:sldMk cId="3640380963" sldId="1510"/>
            <ac:spMk id="9" creationId="{7AFBB324-3C94-78C9-CE7C-D28DE4B04EA4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10" creationId="{3A26735D-1953-85B4-8224-D1B18925DE07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12" creationId="{23B04C53-1D56-CB5F-06A6-0D532ACA7FEC}"/>
          </ac:spMkLst>
        </pc:spChg>
        <pc:spChg chg="mod">
          <ac:chgData name="Drgona, Jan" userId="8107277a-43fb-42e1-8aa0-684adf187181" providerId="ADAL" clId="{F148C755-D494-4249-98BD-9D0D68F1A2C6}" dt="2022-11-16T18:04:00.243" v="1105" actId="1038"/>
          <ac:spMkLst>
            <pc:docMk/>
            <pc:sldMk cId="3640380963" sldId="1510"/>
            <ac:spMk id="17" creationId="{07EFF21B-4D87-8BE5-89BA-F7899C01BEF9}"/>
          </ac:spMkLst>
        </pc:spChg>
        <pc:spChg chg="del mod">
          <ac:chgData name="Drgona, Jan" userId="8107277a-43fb-42e1-8aa0-684adf187181" providerId="ADAL" clId="{F148C755-D494-4249-98BD-9D0D68F1A2C6}" dt="2022-11-16T18:04:08.625" v="1107" actId="478"/>
          <ac:spMkLst>
            <pc:docMk/>
            <pc:sldMk cId="3640380963" sldId="1510"/>
            <ac:spMk id="18" creationId="{F670F8BB-B3E4-E391-B043-D3B5AD96ECAA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20" creationId="{4CE07928-B79B-A8E6-D343-1B11DF5D0C45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21" creationId="{D4C4C936-B832-E1FF-27DD-D08C9EC4212A}"/>
          </ac:spMkLst>
        </pc:spChg>
        <pc:spChg chg="del mod">
          <ac:chgData name="Drgona, Jan" userId="8107277a-43fb-42e1-8aa0-684adf187181" providerId="ADAL" clId="{F148C755-D494-4249-98BD-9D0D68F1A2C6}" dt="2022-11-16T18:26:47.670" v="1877" actId="478"/>
          <ac:spMkLst>
            <pc:docMk/>
            <pc:sldMk cId="3640380963" sldId="1510"/>
            <ac:spMk id="24" creationId="{CE9BB5CE-622B-418D-83DC-720E151600CA}"/>
          </ac:spMkLst>
        </pc:spChg>
        <pc:spChg chg="mod">
          <ac:chgData name="Drgona, Jan" userId="8107277a-43fb-42e1-8aa0-684adf187181" providerId="ADAL" clId="{F148C755-D494-4249-98BD-9D0D68F1A2C6}" dt="2022-11-16T18:04:42.188" v="1182" actId="207"/>
          <ac:spMkLst>
            <pc:docMk/>
            <pc:sldMk cId="3640380963" sldId="1510"/>
            <ac:spMk id="25" creationId="{055E7EAD-9354-62F0-C665-559FD7318DC7}"/>
          </ac:spMkLst>
        </pc:spChg>
        <pc:spChg chg="mod">
          <ac:chgData name="Drgona, Jan" userId="8107277a-43fb-42e1-8aa0-684adf187181" providerId="ADAL" clId="{F148C755-D494-4249-98BD-9D0D68F1A2C6}" dt="2022-11-16T18:04:00.243" v="1105" actId="1038"/>
          <ac:spMkLst>
            <pc:docMk/>
            <pc:sldMk cId="3640380963" sldId="1510"/>
            <ac:spMk id="27" creationId="{9B68E167-251B-49FE-A40F-9D292DA51714}"/>
          </ac:spMkLst>
        </pc:spChg>
        <pc:spChg chg="mod">
          <ac:chgData name="Drgona, Jan" userId="8107277a-43fb-42e1-8aa0-684adf187181" providerId="ADAL" clId="{F148C755-D494-4249-98BD-9D0D68F1A2C6}" dt="2022-11-16T18:04:36.405" v="1181" actId="1036"/>
          <ac:spMkLst>
            <pc:docMk/>
            <pc:sldMk cId="3640380963" sldId="1510"/>
            <ac:spMk id="28" creationId="{BEF8356F-56DD-4E11-9F74-2D69C971EFFF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30" creationId="{65D69649-11FA-410C-AD0D-4CC85B9AA4A4}"/>
          </ac:spMkLst>
        </pc:spChg>
        <pc:spChg chg="mod">
          <ac:chgData name="Drgona, Jan" userId="8107277a-43fb-42e1-8aa0-684adf187181" providerId="ADAL" clId="{F148C755-D494-4249-98BD-9D0D68F1A2C6}" dt="2022-11-16T18:04:29.635" v="1170" actId="1036"/>
          <ac:spMkLst>
            <pc:docMk/>
            <pc:sldMk cId="3640380963" sldId="1510"/>
            <ac:spMk id="31" creationId="{1C03939D-52D4-4983-8FCF-85B9F0A61DC8}"/>
          </ac:spMkLst>
        </pc:spChg>
        <pc:spChg chg="del">
          <ac:chgData name="Drgona, Jan" userId="8107277a-43fb-42e1-8aa0-684adf187181" providerId="ADAL" clId="{F148C755-D494-4249-98BD-9D0D68F1A2C6}" dt="2022-11-16T18:06:57.522" v="1267" actId="478"/>
          <ac:spMkLst>
            <pc:docMk/>
            <pc:sldMk cId="3640380963" sldId="1510"/>
            <ac:spMk id="32" creationId="{4F6C588D-2F0E-4271-8D1B-92F56C37A031}"/>
          </ac:spMkLst>
        </pc:spChg>
        <pc:spChg chg="add mod">
          <ac:chgData name="Drgona, Jan" userId="8107277a-43fb-42e1-8aa0-684adf187181" providerId="ADAL" clId="{F148C755-D494-4249-98BD-9D0D68F1A2C6}" dt="2022-11-16T18:28:35.886" v="2005" actId="27636"/>
          <ac:spMkLst>
            <pc:docMk/>
            <pc:sldMk cId="3640380963" sldId="1510"/>
            <ac:spMk id="33" creationId="{CF839A3F-095B-4BE4-B227-89F498230521}"/>
          </ac:spMkLst>
        </pc:spChg>
        <pc:spChg chg="add del mod">
          <ac:chgData name="Drgona, Jan" userId="8107277a-43fb-42e1-8aa0-684adf187181" providerId="ADAL" clId="{F148C755-D494-4249-98BD-9D0D68F1A2C6}" dt="2022-11-16T18:30:14.915" v="2018" actId="478"/>
          <ac:spMkLst>
            <pc:docMk/>
            <pc:sldMk cId="3640380963" sldId="1510"/>
            <ac:spMk id="34" creationId="{D9B15401-0AB9-4744-9602-7E896362C006}"/>
          </ac:spMkLst>
        </pc:spChg>
        <pc:spChg chg="add mod">
          <ac:chgData name="Drgona, Jan" userId="8107277a-43fb-42e1-8aa0-684adf187181" providerId="ADAL" clId="{F148C755-D494-4249-98BD-9D0D68F1A2C6}" dt="2022-11-16T18:30:50.237" v="2031" actId="1076"/>
          <ac:spMkLst>
            <pc:docMk/>
            <pc:sldMk cId="3640380963" sldId="1510"/>
            <ac:spMk id="35" creationId="{67334347-07F7-4B8E-B73D-B00BCB009B58}"/>
          </ac:spMkLst>
        </pc:spChg>
        <pc:picChg chg="mod">
          <ac:chgData name="Drgona, Jan" userId="8107277a-43fb-42e1-8aa0-684adf187181" providerId="ADAL" clId="{F148C755-D494-4249-98BD-9D0D68F1A2C6}" dt="2022-11-16T18:04:29.635" v="1170" actId="1036"/>
          <ac:picMkLst>
            <pc:docMk/>
            <pc:sldMk cId="3640380963" sldId="1510"/>
            <ac:picMk id="5" creationId="{1D2B502C-7190-2A29-8081-3885EB09DEEA}"/>
          </ac:picMkLst>
        </pc:picChg>
        <pc:picChg chg="mod">
          <ac:chgData name="Drgona, Jan" userId="8107277a-43fb-42e1-8aa0-684adf187181" providerId="ADAL" clId="{F148C755-D494-4249-98BD-9D0D68F1A2C6}" dt="2022-11-16T18:04:29.635" v="1170" actId="1036"/>
          <ac:picMkLst>
            <pc:docMk/>
            <pc:sldMk cId="3640380963" sldId="1510"/>
            <ac:picMk id="11" creationId="{2BFCF588-F9F8-220D-C5BB-8FED7081457F}"/>
          </ac:picMkLst>
        </pc:picChg>
        <pc:picChg chg="mod">
          <ac:chgData name="Drgona, Jan" userId="8107277a-43fb-42e1-8aa0-684adf187181" providerId="ADAL" clId="{F148C755-D494-4249-98BD-9D0D68F1A2C6}" dt="2022-11-16T18:04:36.405" v="1181" actId="1036"/>
          <ac:picMkLst>
            <pc:docMk/>
            <pc:sldMk cId="3640380963" sldId="1510"/>
            <ac:picMk id="13" creationId="{5DCD241D-2A1F-AA99-9AD0-027B4CAA1EE4}"/>
          </ac:picMkLst>
        </pc:picChg>
        <pc:picChg chg="mod">
          <ac:chgData name="Drgona, Jan" userId="8107277a-43fb-42e1-8aa0-684adf187181" providerId="ADAL" clId="{F148C755-D494-4249-98BD-9D0D68F1A2C6}" dt="2022-11-16T18:06:49.183" v="1266" actId="1036"/>
          <ac:picMkLst>
            <pc:docMk/>
            <pc:sldMk cId="3640380963" sldId="1510"/>
            <ac:picMk id="14" creationId="{8E553660-FEA5-4A0B-FDD4-A72999AA2734}"/>
          </ac:picMkLst>
        </pc:picChg>
        <pc:picChg chg="mod">
          <ac:chgData name="Drgona, Jan" userId="8107277a-43fb-42e1-8aa0-684adf187181" providerId="ADAL" clId="{F148C755-D494-4249-98BD-9D0D68F1A2C6}" dt="2022-11-16T18:04:13.023" v="1134" actId="1038"/>
          <ac:picMkLst>
            <pc:docMk/>
            <pc:sldMk cId="3640380963" sldId="1510"/>
            <ac:picMk id="15" creationId="{F551AB77-3B9B-2782-14FA-EF2E9F151780}"/>
          </ac:picMkLst>
        </pc:picChg>
        <pc:picChg chg="mod">
          <ac:chgData name="Drgona, Jan" userId="8107277a-43fb-42e1-8aa0-684adf187181" providerId="ADAL" clId="{F148C755-D494-4249-98BD-9D0D68F1A2C6}" dt="2022-11-16T18:04:29.635" v="1170" actId="1036"/>
          <ac:picMkLst>
            <pc:docMk/>
            <pc:sldMk cId="3640380963" sldId="1510"/>
            <ac:picMk id="19" creationId="{63C8F2E3-2F29-50CB-BF06-EF673B2B5D6D}"/>
          </ac:picMkLst>
        </pc:picChg>
      </pc:sldChg>
      <pc:sldChg chg="addSp delSp modSp new mod">
        <pc:chgData name="Drgona, Jan" userId="8107277a-43fb-42e1-8aa0-684adf187181" providerId="ADAL" clId="{F148C755-D494-4249-98BD-9D0D68F1A2C6}" dt="2022-11-17T00:51:58.557" v="2139" actId="20577"/>
        <pc:sldMkLst>
          <pc:docMk/>
          <pc:sldMk cId="4252405527" sldId="1511"/>
        </pc:sldMkLst>
        <pc:spChg chg="mod">
          <ac:chgData name="Drgona, Jan" userId="8107277a-43fb-42e1-8aa0-684adf187181" providerId="ADAL" clId="{F148C755-D494-4249-98BD-9D0D68F1A2C6}" dt="2022-11-17T00:49:41.127" v="2083" actId="404"/>
          <ac:spMkLst>
            <pc:docMk/>
            <pc:sldMk cId="4252405527" sldId="1511"/>
            <ac:spMk id="3" creationId="{9F52D2F4-CC93-40F4-B190-54614D9C1220}"/>
          </ac:spMkLst>
        </pc:spChg>
        <pc:spChg chg="del">
          <ac:chgData name="Drgona, Jan" userId="8107277a-43fb-42e1-8aa0-684adf187181" providerId="ADAL" clId="{F148C755-D494-4249-98BD-9D0D68F1A2C6}" dt="2022-11-16T17:54:25.517" v="916" actId="478"/>
          <ac:spMkLst>
            <pc:docMk/>
            <pc:sldMk cId="4252405527" sldId="1511"/>
            <ac:spMk id="4" creationId="{055C8FCC-4C1C-42CF-AAF0-0F33209EA243}"/>
          </ac:spMkLst>
        </pc:spChg>
        <pc:spChg chg="add del mod">
          <ac:chgData name="Drgona, Jan" userId="8107277a-43fb-42e1-8aa0-684adf187181" providerId="ADAL" clId="{F148C755-D494-4249-98BD-9D0D68F1A2C6}" dt="2022-11-16T17:54:23.359" v="915"/>
          <ac:spMkLst>
            <pc:docMk/>
            <pc:sldMk cId="4252405527" sldId="1511"/>
            <ac:spMk id="7" creationId="{1B24291A-F62F-4520-B162-9C7F292DE7D0}"/>
          </ac:spMkLst>
        </pc:spChg>
        <pc:spChg chg="add del mod">
          <ac:chgData name="Drgona, Jan" userId="8107277a-43fb-42e1-8aa0-684adf187181" providerId="ADAL" clId="{F148C755-D494-4249-98BD-9D0D68F1A2C6}" dt="2022-11-16T17:54:23.359" v="915"/>
          <ac:spMkLst>
            <pc:docMk/>
            <pc:sldMk cId="4252405527" sldId="1511"/>
            <ac:spMk id="8" creationId="{CD3D30DF-4C0A-4EBD-B4DC-D5349266901A}"/>
          </ac:spMkLst>
        </pc:spChg>
        <pc:spChg chg="add del mod">
          <ac:chgData name="Drgona, Jan" userId="8107277a-43fb-42e1-8aa0-684adf187181" providerId="ADAL" clId="{F148C755-D494-4249-98BD-9D0D68F1A2C6}" dt="2022-11-16T17:54:23.359" v="915"/>
          <ac:spMkLst>
            <pc:docMk/>
            <pc:sldMk cId="4252405527" sldId="1511"/>
            <ac:spMk id="9" creationId="{D44CDA79-F173-4B3B-AA18-B5A3A35B3EE0}"/>
          </ac:spMkLst>
        </pc:spChg>
        <pc:spChg chg="add del mod">
          <ac:chgData name="Drgona, Jan" userId="8107277a-43fb-42e1-8aa0-684adf187181" providerId="ADAL" clId="{F148C755-D494-4249-98BD-9D0D68F1A2C6}" dt="2022-11-16T17:54:23.359" v="915"/>
          <ac:spMkLst>
            <pc:docMk/>
            <pc:sldMk cId="4252405527" sldId="1511"/>
            <ac:spMk id="10" creationId="{D92B4C6A-0A55-43E3-9D01-B6DEA4B2759D}"/>
          </ac:spMkLst>
        </pc:spChg>
        <pc:spChg chg="add mod">
          <ac:chgData name="Drgona, Jan" userId="8107277a-43fb-42e1-8aa0-684adf187181" providerId="ADAL" clId="{F148C755-D494-4249-98BD-9D0D68F1A2C6}" dt="2022-11-16T17:54:30.495" v="918" actId="1076"/>
          <ac:spMkLst>
            <pc:docMk/>
            <pc:sldMk cId="4252405527" sldId="1511"/>
            <ac:spMk id="13" creationId="{FD046783-9F3F-4B7C-89B1-B11FF2C81607}"/>
          </ac:spMkLst>
        </pc:spChg>
        <pc:spChg chg="add mod">
          <ac:chgData name="Drgona, Jan" userId="8107277a-43fb-42e1-8aa0-684adf187181" providerId="ADAL" clId="{F148C755-D494-4249-98BD-9D0D68F1A2C6}" dt="2022-11-17T00:51:58.557" v="2139" actId="20577"/>
          <ac:spMkLst>
            <pc:docMk/>
            <pc:sldMk cId="4252405527" sldId="1511"/>
            <ac:spMk id="14" creationId="{DC899AEA-05AD-442D-86B6-FF684C37D7D2}"/>
          </ac:spMkLst>
        </pc:spChg>
        <pc:spChg chg="add mod">
          <ac:chgData name="Drgona, Jan" userId="8107277a-43fb-42e1-8aa0-684adf187181" providerId="ADAL" clId="{F148C755-D494-4249-98BD-9D0D68F1A2C6}" dt="2022-11-16T17:54:30.495" v="918" actId="1076"/>
          <ac:spMkLst>
            <pc:docMk/>
            <pc:sldMk cId="4252405527" sldId="1511"/>
            <ac:spMk id="15" creationId="{328E1C96-2F90-4ECB-9F2B-B546A7DBA96D}"/>
          </ac:spMkLst>
        </pc:spChg>
        <pc:spChg chg="add mod">
          <ac:chgData name="Drgona, Jan" userId="8107277a-43fb-42e1-8aa0-684adf187181" providerId="ADAL" clId="{F148C755-D494-4249-98BD-9D0D68F1A2C6}" dt="2022-11-16T17:54:30.495" v="918" actId="1076"/>
          <ac:spMkLst>
            <pc:docMk/>
            <pc:sldMk cId="4252405527" sldId="1511"/>
            <ac:spMk id="16" creationId="{942E4D6C-B456-4D94-B4A4-CD9ED94316DD}"/>
          </ac:spMkLst>
        </pc:spChg>
        <pc:picChg chg="add del mod">
          <ac:chgData name="Drgona, Jan" userId="8107277a-43fb-42e1-8aa0-684adf187181" providerId="ADAL" clId="{F148C755-D494-4249-98BD-9D0D68F1A2C6}" dt="2022-11-16T17:54:23.359" v="915"/>
          <ac:picMkLst>
            <pc:docMk/>
            <pc:sldMk cId="4252405527" sldId="1511"/>
            <ac:picMk id="5" creationId="{ED3FCBF2-D81F-4E4C-9F8B-609DD8D5C459}"/>
          </ac:picMkLst>
        </pc:picChg>
        <pc:picChg chg="add del mod">
          <ac:chgData name="Drgona, Jan" userId="8107277a-43fb-42e1-8aa0-684adf187181" providerId="ADAL" clId="{F148C755-D494-4249-98BD-9D0D68F1A2C6}" dt="2022-11-16T17:54:23.359" v="915"/>
          <ac:picMkLst>
            <pc:docMk/>
            <pc:sldMk cId="4252405527" sldId="1511"/>
            <ac:picMk id="6" creationId="{0F872593-577A-4C6A-B1C1-61A0F31D9D74}"/>
          </ac:picMkLst>
        </pc:picChg>
        <pc:picChg chg="add mod">
          <ac:chgData name="Drgona, Jan" userId="8107277a-43fb-42e1-8aa0-684adf187181" providerId="ADAL" clId="{F148C755-D494-4249-98BD-9D0D68F1A2C6}" dt="2022-11-16T17:54:30.495" v="918" actId="1076"/>
          <ac:picMkLst>
            <pc:docMk/>
            <pc:sldMk cId="4252405527" sldId="1511"/>
            <ac:picMk id="11" creationId="{D6560188-E498-4FD0-A125-8B8DFEF85AF9}"/>
          </ac:picMkLst>
        </pc:picChg>
        <pc:picChg chg="add mod modCrop">
          <ac:chgData name="Drgona, Jan" userId="8107277a-43fb-42e1-8aa0-684adf187181" providerId="ADAL" clId="{F148C755-D494-4249-98BD-9D0D68F1A2C6}" dt="2022-11-16T17:55:15.942" v="927" actId="732"/>
          <ac:picMkLst>
            <pc:docMk/>
            <pc:sldMk cId="4252405527" sldId="1511"/>
            <ac:picMk id="12" creationId="{A1C32783-AC23-4BD8-AE53-F4FEDF2C5230}"/>
          </ac:picMkLst>
        </pc:picChg>
      </pc:sldChg>
      <pc:sldChg chg="addSp delSp modSp add mod">
        <pc:chgData name="Drgona, Jan" userId="8107277a-43fb-42e1-8aa0-684adf187181" providerId="ADAL" clId="{F148C755-D494-4249-98BD-9D0D68F1A2C6}" dt="2022-11-17T00:52:07.831" v="2149" actId="20577"/>
        <pc:sldMkLst>
          <pc:docMk/>
          <pc:sldMk cId="2818347294" sldId="1512"/>
        </pc:sldMkLst>
        <pc:spChg chg="mod">
          <ac:chgData name="Drgona, Jan" userId="8107277a-43fb-42e1-8aa0-684adf187181" providerId="ADAL" clId="{F148C755-D494-4249-98BD-9D0D68F1A2C6}" dt="2022-11-17T00:50:07.497" v="2112" actId="20577"/>
          <ac:spMkLst>
            <pc:docMk/>
            <pc:sldMk cId="2818347294" sldId="1512"/>
            <ac:spMk id="3" creationId="{9F52D2F4-CC93-40F4-B190-54614D9C1220}"/>
          </ac:spMkLst>
        </pc:spChg>
        <pc:spChg chg="del">
          <ac:chgData name="Drgona, Jan" userId="8107277a-43fb-42e1-8aa0-684adf187181" providerId="ADAL" clId="{F148C755-D494-4249-98BD-9D0D68F1A2C6}" dt="2022-11-16T17:54:52.675" v="923" actId="478"/>
          <ac:spMkLst>
            <pc:docMk/>
            <pc:sldMk cId="2818347294" sldId="1512"/>
            <ac:spMk id="13" creationId="{FD046783-9F3F-4B7C-89B1-B11FF2C81607}"/>
          </ac:spMkLst>
        </pc:spChg>
        <pc:spChg chg="del">
          <ac:chgData name="Drgona, Jan" userId="8107277a-43fb-42e1-8aa0-684adf187181" providerId="ADAL" clId="{F148C755-D494-4249-98BD-9D0D68F1A2C6}" dt="2022-11-16T17:54:52.675" v="923" actId="478"/>
          <ac:spMkLst>
            <pc:docMk/>
            <pc:sldMk cId="2818347294" sldId="1512"/>
            <ac:spMk id="14" creationId="{DC899AEA-05AD-442D-86B6-FF684C37D7D2}"/>
          </ac:spMkLst>
        </pc:spChg>
        <pc:spChg chg="del">
          <ac:chgData name="Drgona, Jan" userId="8107277a-43fb-42e1-8aa0-684adf187181" providerId="ADAL" clId="{F148C755-D494-4249-98BD-9D0D68F1A2C6}" dt="2022-11-16T17:54:52.675" v="923" actId="478"/>
          <ac:spMkLst>
            <pc:docMk/>
            <pc:sldMk cId="2818347294" sldId="1512"/>
            <ac:spMk id="15" creationId="{328E1C96-2F90-4ECB-9F2B-B546A7DBA96D}"/>
          </ac:spMkLst>
        </pc:spChg>
        <pc:spChg chg="del">
          <ac:chgData name="Drgona, Jan" userId="8107277a-43fb-42e1-8aa0-684adf187181" providerId="ADAL" clId="{F148C755-D494-4249-98BD-9D0D68F1A2C6}" dt="2022-11-16T17:54:52.675" v="923" actId="478"/>
          <ac:spMkLst>
            <pc:docMk/>
            <pc:sldMk cId="2818347294" sldId="1512"/>
            <ac:spMk id="16" creationId="{942E4D6C-B456-4D94-B4A4-CD9ED94316DD}"/>
          </ac:spMkLst>
        </pc:spChg>
        <pc:spChg chg="add mod">
          <ac:chgData name="Drgona, Jan" userId="8107277a-43fb-42e1-8aa0-684adf187181" providerId="ADAL" clId="{F148C755-D494-4249-98BD-9D0D68F1A2C6}" dt="2022-11-16T17:55:54.674" v="939" actId="1038"/>
          <ac:spMkLst>
            <pc:docMk/>
            <pc:sldMk cId="2818347294" sldId="1512"/>
            <ac:spMk id="18" creationId="{91BCC331-7203-47BA-A211-4D63C05DCB19}"/>
          </ac:spMkLst>
        </pc:spChg>
        <pc:spChg chg="add mod">
          <ac:chgData name="Drgona, Jan" userId="8107277a-43fb-42e1-8aa0-684adf187181" providerId="ADAL" clId="{F148C755-D494-4249-98BD-9D0D68F1A2C6}" dt="2022-11-17T00:52:07.831" v="2149" actId="20577"/>
          <ac:spMkLst>
            <pc:docMk/>
            <pc:sldMk cId="2818347294" sldId="1512"/>
            <ac:spMk id="19" creationId="{CE27D8B2-519C-4DBF-B488-087DDD757329}"/>
          </ac:spMkLst>
        </pc:spChg>
        <pc:spChg chg="add mod">
          <ac:chgData name="Drgona, Jan" userId="8107277a-43fb-42e1-8aa0-684adf187181" providerId="ADAL" clId="{F148C755-D494-4249-98BD-9D0D68F1A2C6}" dt="2022-11-16T17:55:54.674" v="939" actId="1038"/>
          <ac:spMkLst>
            <pc:docMk/>
            <pc:sldMk cId="2818347294" sldId="1512"/>
            <ac:spMk id="20" creationId="{9012E1D1-6342-4DA1-87CC-69B049A1D6A6}"/>
          </ac:spMkLst>
        </pc:spChg>
        <pc:spChg chg="add mod">
          <ac:chgData name="Drgona, Jan" userId="8107277a-43fb-42e1-8aa0-684adf187181" providerId="ADAL" clId="{F148C755-D494-4249-98BD-9D0D68F1A2C6}" dt="2022-11-16T17:55:54.674" v="939" actId="1038"/>
          <ac:spMkLst>
            <pc:docMk/>
            <pc:sldMk cId="2818347294" sldId="1512"/>
            <ac:spMk id="21" creationId="{177F4F44-2518-45EF-85D0-960BAC2F8BC0}"/>
          </ac:spMkLst>
        </pc:spChg>
        <pc:picChg chg="add mod">
          <ac:chgData name="Drgona, Jan" userId="8107277a-43fb-42e1-8aa0-684adf187181" providerId="ADAL" clId="{F148C755-D494-4249-98BD-9D0D68F1A2C6}" dt="2022-11-16T17:55:54.674" v="939" actId="1038"/>
          <ac:picMkLst>
            <pc:docMk/>
            <pc:sldMk cId="2818347294" sldId="1512"/>
            <ac:picMk id="10" creationId="{67523821-749E-4E28-AD4A-38A84CAD08E1}"/>
          </ac:picMkLst>
        </pc:picChg>
        <pc:picChg chg="del">
          <ac:chgData name="Drgona, Jan" userId="8107277a-43fb-42e1-8aa0-684adf187181" providerId="ADAL" clId="{F148C755-D494-4249-98BD-9D0D68F1A2C6}" dt="2022-11-16T17:54:52.675" v="923" actId="478"/>
          <ac:picMkLst>
            <pc:docMk/>
            <pc:sldMk cId="2818347294" sldId="1512"/>
            <ac:picMk id="11" creationId="{D6560188-E498-4FD0-A125-8B8DFEF85AF9}"/>
          </ac:picMkLst>
        </pc:picChg>
        <pc:picChg chg="del">
          <ac:chgData name="Drgona, Jan" userId="8107277a-43fb-42e1-8aa0-684adf187181" providerId="ADAL" clId="{F148C755-D494-4249-98BD-9D0D68F1A2C6}" dt="2022-11-16T17:54:52.675" v="923" actId="478"/>
          <ac:picMkLst>
            <pc:docMk/>
            <pc:sldMk cId="2818347294" sldId="1512"/>
            <ac:picMk id="12" creationId="{A1C32783-AC23-4BD8-AE53-F4FEDF2C5230}"/>
          </ac:picMkLst>
        </pc:picChg>
        <pc:picChg chg="add mod">
          <ac:chgData name="Drgona, Jan" userId="8107277a-43fb-42e1-8aa0-684adf187181" providerId="ADAL" clId="{F148C755-D494-4249-98BD-9D0D68F1A2C6}" dt="2022-11-16T17:55:54.674" v="939" actId="1038"/>
          <ac:picMkLst>
            <pc:docMk/>
            <pc:sldMk cId="2818347294" sldId="1512"/>
            <ac:picMk id="17" creationId="{D232E8E5-65BD-4598-8DBA-0DAE60BF488C}"/>
          </ac:picMkLst>
        </pc:picChg>
      </pc:sldChg>
      <pc:sldChg chg="delSp modSp add mod ord">
        <pc:chgData name="Drgona, Jan" userId="8107277a-43fb-42e1-8aa0-684adf187181" providerId="ADAL" clId="{F148C755-D494-4249-98BD-9D0D68F1A2C6}" dt="2022-11-16T18:29:20.335" v="2014" actId="20577"/>
        <pc:sldMkLst>
          <pc:docMk/>
          <pc:sldMk cId="2704151386" sldId="1513"/>
        </pc:sldMkLst>
        <pc:spChg chg="mod">
          <ac:chgData name="Drgona, Jan" userId="8107277a-43fb-42e1-8aa0-684adf187181" providerId="ADAL" clId="{F148C755-D494-4249-98BD-9D0D68F1A2C6}" dt="2022-11-16T18:29:20.335" v="2014" actId="20577"/>
          <ac:spMkLst>
            <pc:docMk/>
            <pc:sldMk cId="2704151386" sldId="1513"/>
            <ac:spMk id="9" creationId="{7AFBB324-3C94-78C9-CE7C-D28DE4B04EA4}"/>
          </ac:spMkLst>
        </pc:spChg>
        <pc:spChg chg="del">
          <ac:chgData name="Drgona, Jan" userId="8107277a-43fb-42e1-8aa0-684adf187181" providerId="ADAL" clId="{F148C755-D494-4249-98BD-9D0D68F1A2C6}" dt="2022-11-16T18:05:14.445" v="1184" actId="478"/>
          <ac:spMkLst>
            <pc:docMk/>
            <pc:sldMk cId="2704151386" sldId="1513"/>
            <ac:spMk id="17" creationId="{07EFF21B-4D87-8BE5-89BA-F7899C01BEF9}"/>
          </ac:spMkLst>
        </pc:spChg>
        <pc:spChg chg="mod">
          <ac:chgData name="Drgona, Jan" userId="8107277a-43fb-42e1-8aa0-684adf187181" providerId="ADAL" clId="{F148C755-D494-4249-98BD-9D0D68F1A2C6}" dt="2022-11-16T18:28:41.433" v="2008" actId="27636"/>
          <ac:spMkLst>
            <pc:docMk/>
            <pc:sldMk cId="2704151386" sldId="1513"/>
            <ac:spMk id="24" creationId="{CE9BB5CE-622B-418D-83DC-720E151600CA}"/>
          </ac:spMkLst>
        </pc:spChg>
        <pc:spChg chg="del">
          <ac:chgData name="Drgona, Jan" userId="8107277a-43fb-42e1-8aa0-684adf187181" providerId="ADAL" clId="{F148C755-D494-4249-98BD-9D0D68F1A2C6}" dt="2022-11-16T18:05:15.864" v="1185" actId="478"/>
          <ac:spMkLst>
            <pc:docMk/>
            <pc:sldMk cId="2704151386" sldId="1513"/>
            <ac:spMk id="25" creationId="{055E7EAD-9354-62F0-C665-559FD7318DC7}"/>
          </ac:spMkLst>
        </pc:spChg>
        <pc:spChg chg="del">
          <ac:chgData name="Drgona, Jan" userId="8107277a-43fb-42e1-8aa0-684adf187181" providerId="ADAL" clId="{F148C755-D494-4249-98BD-9D0D68F1A2C6}" dt="2022-11-16T18:05:14.445" v="1184" actId="478"/>
          <ac:spMkLst>
            <pc:docMk/>
            <pc:sldMk cId="2704151386" sldId="1513"/>
            <ac:spMk id="27" creationId="{9B68E167-251B-49FE-A40F-9D292DA51714}"/>
          </ac:spMkLst>
        </pc:spChg>
        <pc:spChg chg="del">
          <ac:chgData name="Drgona, Jan" userId="8107277a-43fb-42e1-8aa0-684adf187181" providerId="ADAL" clId="{F148C755-D494-4249-98BD-9D0D68F1A2C6}" dt="2022-11-16T18:05:14.445" v="1184" actId="478"/>
          <ac:spMkLst>
            <pc:docMk/>
            <pc:sldMk cId="2704151386" sldId="1513"/>
            <ac:spMk id="28" creationId="{BEF8356F-56DD-4E11-9F74-2D69C971EFFF}"/>
          </ac:spMkLst>
        </pc:spChg>
        <pc:spChg chg="del">
          <ac:chgData name="Drgona, Jan" userId="8107277a-43fb-42e1-8aa0-684adf187181" providerId="ADAL" clId="{F148C755-D494-4249-98BD-9D0D68F1A2C6}" dt="2022-11-16T18:05:14.445" v="1184" actId="478"/>
          <ac:spMkLst>
            <pc:docMk/>
            <pc:sldMk cId="2704151386" sldId="1513"/>
            <ac:spMk id="29" creationId="{42252E3D-5BA9-44AD-A005-C93EF0B04BEA}"/>
          </ac:spMkLst>
        </pc:spChg>
        <pc:spChg chg="del">
          <ac:chgData name="Drgona, Jan" userId="8107277a-43fb-42e1-8aa0-684adf187181" providerId="ADAL" clId="{F148C755-D494-4249-98BD-9D0D68F1A2C6}" dt="2022-11-16T18:07:02.513" v="1268" actId="478"/>
          <ac:spMkLst>
            <pc:docMk/>
            <pc:sldMk cId="2704151386" sldId="1513"/>
            <ac:spMk id="32" creationId="{4F6C588D-2F0E-4271-8D1B-92F56C37A031}"/>
          </ac:spMkLst>
        </pc:spChg>
        <pc:picChg chg="del">
          <ac:chgData name="Drgona, Jan" userId="8107277a-43fb-42e1-8aa0-684adf187181" providerId="ADAL" clId="{F148C755-D494-4249-98BD-9D0D68F1A2C6}" dt="2022-11-16T18:05:14.445" v="1184" actId="478"/>
          <ac:picMkLst>
            <pc:docMk/>
            <pc:sldMk cId="2704151386" sldId="1513"/>
            <ac:picMk id="13" creationId="{5DCD241D-2A1F-AA99-9AD0-027B4CAA1EE4}"/>
          </ac:picMkLst>
        </pc:picChg>
        <pc:picChg chg="del">
          <ac:chgData name="Drgona, Jan" userId="8107277a-43fb-42e1-8aa0-684adf187181" providerId="ADAL" clId="{F148C755-D494-4249-98BD-9D0D68F1A2C6}" dt="2022-11-16T18:05:14.445" v="1184" actId="478"/>
          <ac:picMkLst>
            <pc:docMk/>
            <pc:sldMk cId="2704151386" sldId="1513"/>
            <ac:picMk id="14" creationId="{8E553660-FEA5-4A0B-FDD4-A72999AA2734}"/>
          </ac:picMkLst>
        </pc:picChg>
        <pc:picChg chg="del">
          <ac:chgData name="Drgona, Jan" userId="8107277a-43fb-42e1-8aa0-684adf187181" providerId="ADAL" clId="{F148C755-D494-4249-98BD-9D0D68F1A2C6}" dt="2022-11-16T18:05:14.445" v="1184" actId="478"/>
          <ac:picMkLst>
            <pc:docMk/>
            <pc:sldMk cId="2704151386" sldId="1513"/>
            <ac:picMk id="15" creationId="{F551AB77-3B9B-2782-14FA-EF2E9F151780}"/>
          </ac:picMkLst>
        </pc:picChg>
        <pc:picChg chg="del">
          <ac:chgData name="Drgona, Jan" userId="8107277a-43fb-42e1-8aa0-684adf187181" providerId="ADAL" clId="{F148C755-D494-4249-98BD-9D0D68F1A2C6}" dt="2022-11-16T18:05:14.445" v="1184" actId="478"/>
          <ac:picMkLst>
            <pc:docMk/>
            <pc:sldMk cId="2704151386" sldId="1513"/>
            <ac:picMk id="22" creationId="{40E4AF15-EE2C-CB84-1262-B28B29559F92}"/>
          </ac:picMkLst>
        </pc:picChg>
      </pc:sldChg>
      <pc:sldChg chg="addSp modSp add mod ord">
        <pc:chgData name="Drgona, Jan" userId="8107277a-43fb-42e1-8aa0-684adf187181" providerId="ADAL" clId="{F148C755-D494-4249-98BD-9D0D68F1A2C6}" dt="2022-11-17T00:41:24.926" v="2062" actId="1035"/>
        <pc:sldMkLst>
          <pc:docMk/>
          <pc:sldMk cId="4248592565" sldId="1514"/>
        </pc:sldMkLst>
        <pc:spChg chg="mod">
          <ac:chgData name="Drgona, Jan" userId="8107277a-43fb-42e1-8aa0-684adf187181" providerId="ADAL" clId="{F148C755-D494-4249-98BD-9D0D68F1A2C6}" dt="2022-11-17T00:41:24.926" v="2062" actId="1035"/>
          <ac:spMkLst>
            <pc:docMk/>
            <pc:sldMk cId="4248592565" sldId="1514"/>
            <ac:spMk id="19" creationId="{F8146FF3-9E1E-4C9C-B5C6-BCAEBE8E985C}"/>
          </ac:spMkLst>
        </pc:spChg>
        <pc:spChg chg="add mod">
          <ac:chgData name="Drgona, Jan" userId="8107277a-43fb-42e1-8aa0-684adf187181" providerId="ADAL" clId="{F148C755-D494-4249-98BD-9D0D68F1A2C6}" dt="2022-11-17T00:39:50.786" v="2052" actId="208"/>
          <ac:spMkLst>
            <pc:docMk/>
            <pc:sldMk cId="4248592565" sldId="1514"/>
            <ac:spMk id="28" creationId="{5B80BA50-C101-4059-821D-E1015F4CA0E7}"/>
          </ac:spMkLst>
        </pc:spChg>
        <pc:spChg chg="add mod">
          <ac:chgData name="Drgona, Jan" userId="8107277a-43fb-42e1-8aa0-684adf187181" providerId="ADAL" clId="{F148C755-D494-4249-98BD-9D0D68F1A2C6}" dt="2022-11-17T00:40:01.262" v="2057" actId="14100"/>
          <ac:spMkLst>
            <pc:docMk/>
            <pc:sldMk cId="4248592565" sldId="1514"/>
            <ac:spMk id="32" creationId="{9DDA5624-8E08-4ABF-BD7A-A76E21C90DCE}"/>
          </ac:spMkLst>
        </pc:spChg>
      </pc:sldChg>
      <pc:sldChg chg="add">
        <pc:chgData name="Drgona, Jan" userId="8107277a-43fb-42e1-8aa0-684adf187181" providerId="ADAL" clId="{F148C755-D494-4249-98BD-9D0D68F1A2C6}" dt="2022-11-17T00:39:26.043" v="2049" actId="2890"/>
        <pc:sldMkLst>
          <pc:docMk/>
          <pc:sldMk cId="1843911942" sldId="1515"/>
        </pc:sldMkLst>
      </pc:sldChg>
      <pc:sldMasterChg chg="delSldLayout">
        <pc:chgData name="Drgona, Jan" userId="8107277a-43fb-42e1-8aa0-684adf187181" providerId="ADAL" clId="{F148C755-D494-4249-98BD-9D0D68F1A2C6}" dt="2022-11-16T17:55:24.732" v="928" actId="47"/>
        <pc:sldMasterMkLst>
          <pc:docMk/>
          <pc:sldMasterMk cId="2418095363" sldId="2147483733"/>
        </pc:sldMasterMkLst>
        <pc:sldLayoutChg chg="del">
          <pc:chgData name="Drgona, Jan" userId="8107277a-43fb-42e1-8aa0-684adf187181" providerId="ADAL" clId="{F148C755-D494-4249-98BD-9D0D68F1A2C6}" dt="2022-11-16T17:54:40.434" v="921" actId="47"/>
          <pc:sldLayoutMkLst>
            <pc:docMk/>
            <pc:sldMasterMk cId="2418095363" sldId="2147483733"/>
            <pc:sldLayoutMk cId="3105842013" sldId="2147483747"/>
          </pc:sldLayoutMkLst>
        </pc:sldLayoutChg>
        <pc:sldLayoutChg chg="del">
          <pc:chgData name="Drgona, Jan" userId="8107277a-43fb-42e1-8aa0-684adf187181" providerId="ADAL" clId="{F148C755-D494-4249-98BD-9D0D68F1A2C6}" dt="2022-11-16T17:55:24.732" v="928" actId="47"/>
          <pc:sldLayoutMkLst>
            <pc:docMk/>
            <pc:sldMasterMk cId="2418095363" sldId="2147483733"/>
            <pc:sldLayoutMk cId="2195545102" sldId="2147483748"/>
          </pc:sldLayoutMkLst>
        </pc:sldLayoutChg>
      </pc:sldMasterChg>
    </pc:docChg>
  </pc:docChgLst>
  <pc:docChgLst>
    <pc:chgData name="Drgona, Jan" userId="8107277a-43fb-42e1-8aa0-684adf187181" providerId="ADAL" clId="{6DF18603-B504-434A-9FF7-114AD0F1DED1}"/>
    <pc:docChg chg="undo custSel addSld delSld modSld sldOrd">
      <pc:chgData name="Drgona, Jan" userId="8107277a-43fb-42e1-8aa0-684adf187181" providerId="ADAL" clId="{6DF18603-B504-434A-9FF7-114AD0F1DED1}" dt="2022-12-07T15:29:13.207" v="1873" actId="20577"/>
      <pc:docMkLst>
        <pc:docMk/>
      </pc:docMkLst>
      <pc:sldChg chg="addSp delSp modSp mod">
        <pc:chgData name="Drgona, Jan" userId="8107277a-43fb-42e1-8aa0-684adf187181" providerId="ADAL" clId="{6DF18603-B504-434A-9FF7-114AD0F1DED1}" dt="2022-12-07T14:23:28.012" v="1722" actId="20577"/>
        <pc:sldMkLst>
          <pc:docMk/>
          <pc:sldMk cId="3140763588" sldId="318"/>
        </pc:sldMkLst>
        <pc:spChg chg="mod">
          <ac:chgData name="Drgona, Jan" userId="8107277a-43fb-42e1-8aa0-684adf187181" providerId="ADAL" clId="{6DF18603-B504-434A-9FF7-114AD0F1DED1}" dt="2022-12-07T14:18:32.672" v="1706" actId="20577"/>
          <ac:spMkLst>
            <pc:docMk/>
            <pc:sldMk cId="3140763588" sldId="318"/>
            <ac:spMk id="11" creationId="{6051FCB8-B406-49E8-8427-85601BCC64B3}"/>
          </ac:spMkLst>
        </pc:spChg>
        <pc:spChg chg="mod">
          <ac:chgData name="Drgona, Jan" userId="8107277a-43fb-42e1-8aa0-684adf187181" providerId="ADAL" clId="{6DF18603-B504-434A-9FF7-114AD0F1DED1}" dt="2022-12-07T14:22:19.125" v="1712" actId="1076"/>
          <ac:spMkLst>
            <pc:docMk/>
            <pc:sldMk cId="3140763588" sldId="318"/>
            <ac:spMk id="15" creationId="{A177DD80-15D5-4B06-8775-AE1928243BAC}"/>
          </ac:spMkLst>
        </pc:spChg>
        <pc:spChg chg="mod">
          <ac:chgData name="Drgona, Jan" userId="8107277a-43fb-42e1-8aa0-684adf187181" providerId="ADAL" clId="{6DF18603-B504-434A-9FF7-114AD0F1DED1}" dt="2022-12-07T14:22:43.167" v="1719" actId="1076"/>
          <ac:spMkLst>
            <pc:docMk/>
            <pc:sldMk cId="3140763588" sldId="318"/>
            <ac:spMk id="16" creationId="{0B670896-0F66-4AD4-AA1D-65C1D63D5983}"/>
          </ac:spMkLst>
        </pc:spChg>
        <pc:spChg chg="mod">
          <ac:chgData name="Drgona, Jan" userId="8107277a-43fb-42e1-8aa0-684adf187181" providerId="ADAL" clId="{6DF18603-B504-434A-9FF7-114AD0F1DED1}" dt="2022-12-07T14:23:28.012" v="1722" actId="20577"/>
          <ac:spMkLst>
            <pc:docMk/>
            <pc:sldMk cId="3140763588" sldId="318"/>
            <ac:spMk id="17" creationId="{14F5263D-93B8-48CF-8401-AAE502F68714}"/>
          </ac:spMkLst>
        </pc:spChg>
        <pc:spChg chg="add mod">
          <ac:chgData name="Drgona, Jan" userId="8107277a-43fb-42e1-8aa0-684adf187181" providerId="ADAL" clId="{6DF18603-B504-434A-9FF7-114AD0F1DED1}" dt="2022-12-07T00:47:52.347" v="809" actId="1076"/>
          <ac:spMkLst>
            <pc:docMk/>
            <pc:sldMk cId="3140763588" sldId="318"/>
            <ac:spMk id="19" creationId="{20355050-9683-4424-8CE3-59D3B35756BA}"/>
          </ac:spMkLst>
        </pc:spChg>
        <pc:spChg chg="add del mod">
          <ac:chgData name="Drgona, Jan" userId="8107277a-43fb-42e1-8aa0-684adf187181" providerId="ADAL" clId="{6DF18603-B504-434A-9FF7-114AD0F1DED1}" dt="2022-12-07T00:47:18.810" v="798"/>
          <ac:spMkLst>
            <pc:docMk/>
            <pc:sldMk cId="3140763588" sldId="318"/>
            <ac:spMk id="20" creationId="{886F4F39-0B90-44F7-A136-A06950C9916C}"/>
          </ac:spMkLst>
        </pc:spChg>
        <pc:picChg chg="mod modCrop">
          <ac:chgData name="Drgona, Jan" userId="8107277a-43fb-42e1-8aa0-684adf187181" providerId="ADAL" clId="{6DF18603-B504-434A-9FF7-114AD0F1DED1}" dt="2022-12-07T14:22:48.297" v="1721" actId="1076"/>
          <ac:picMkLst>
            <pc:docMk/>
            <pc:sldMk cId="3140763588" sldId="318"/>
            <ac:picMk id="28" creationId="{B8D73A0E-64DE-434E-A08F-3C7FF0B98A7A}"/>
          </ac:picMkLst>
        </pc:picChg>
      </pc:sldChg>
      <pc:sldChg chg="ord">
        <pc:chgData name="Drgona, Jan" userId="8107277a-43fb-42e1-8aa0-684adf187181" providerId="ADAL" clId="{6DF18603-B504-434A-9FF7-114AD0F1DED1}" dt="2022-12-07T00:45:03.078" v="738"/>
        <pc:sldMkLst>
          <pc:docMk/>
          <pc:sldMk cId="4120192409" sldId="330"/>
        </pc:sldMkLst>
      </pc:sldChg>
      <pc:sldChg chg="delSp modSp mod">
        <pc:chgData name="Drgona, Jan" userId="8107277a-43fb-42e1-8aa0-684adf187181" providerId="ADAL" clId="{6DF18603-B504-434A-9FF7-114AD0F1DED1}" dt="2022-12-07T14:30:43.121" v="1836" actId="20577"/>
        <pc:sldMkLst>
          <pc:docMk/>
          <pc:sldMk cId="731877096" sldId="406"/>
        </pc:sldMkLst>
        <pc:spChg chg="mod">
          <ac:chgData name="Drgona, Jan" userId="8107277a-43fb-42e1-8aa0-684adf187181" providerId="ADAL" clId="{6DF18603-B504-434A-9FF7-114AD0F1DED1}" dt="2022-12-07T14:29:49.799" v="1831" actId="20577"/>
          <ac:spMkLst>
            <pc:docMk/>
            <pc:sldMk cId="731877096" sldId="406"/>
            <ac:spMk id="4" creationId="{FD01EF1B-7722-1F40-9F18-20A7A42EE607}"/>
          </ac:spMkLst>
        </pc:spChg>
        <pc:spChg chg="mod">
          <ac:chgData name="Drgona, Jan" userId="8107277a-43fb-42e1-8aa0-684adf187181" providerId="ADAL" clId="{6DF18603-B504-434A-9FF7-114AD0F1DED1}" dt="2022-12-07T14:30:43.121" v="1836" actId="20577"/>
          <ac:spMkLst>
            <pc:docMk/>
            <pc:sldMk cId="731877096" sldId="406"/>
            <ac:spMk id="13" creationId="{2BB2731D-BF66-47DC-B111-EFD083975F03}"/>
          </ac:spMkLst>
        </pc:spChg>
        <pc:spChg chg="del">
          <ac:chgData name="Drgona, Jan" userId="8107277a-43fb-42e1-8aa0-684adf187181" providerId="ADAL" clId="{6DF18603-B504-434A-9FF7-114AD0F1DED1}" dt="2022-12-07T14:28:28.069" v="1741" actId="478"/>
          <ac:spMkLst>
            <pc:docMk/>
            <pc:sldMk cId="731877096" sldId="406"/>
            <ac:spMk id="15" creationId="{F30D4408-C753-4D05-A397-2B6AFC23EB92}"/>
          </ac:spMkLst>
        </pc:spChg>
        <pc:picChg chg="mod">
          <ac:chgData name="Drgona, Jan" userId="8107277a-43fb-42e1-8aa0-684adf187181" providerId="ADAL" clId="{6DF18603-B504-434A-9FF7-114AD0F1DED1}" dt="2022-12-07T14:29:40.064" v="1820" actId="1076"/>
          <ac:picMkLst>
            <pc:docMk/>
            <pc:sldMk cId="731877096" sldId="406"/>
            <ac:picMk id="9" creationId="{023C64F3-74BD-4011-B94C-8E3865A4E06D}"/>
          </ac:picMkLst>
        </pc:picChg>
      </pc:sldChg>
      <pc:sldChg chg="modSp mod">
        <pc:chgData name="Drgona, Jan" userId="8107277a-43fb-42e1-8aa0-684adf187181" providerId="ADAL" clId="{6DF18603-B504-434A-9FF7-114AD0F1DED1}" dt="2022-12-07T13:21:12.096" v="828" actId="20577"/>
        <pc:sldMkLst>
          <pc:docMk/>
          <pc:sldMk cId="4100954950" sldId="900"/>
        </pc:sldMkLst>
        <pc:spChg chg="mod">
          <ac:chgData name="Drgona, Jan" userId="8107277a-43fb-42e1-8aa0-684adf187181" providerId="ADAL" clId="{6DF18603-B504-434A-9FF7-114AD0F1DED1}" dt="2022-12-07T13:21:12.096" v="828" actId="20577"/>
          <ac:spMkLst>
            <pc:docMk/>
            <pc:sldMk cId="4100954950" sldId="900"/>
            <ac:spMk id="9" creationId="{762CDFC0-3693-C780-80DA-2A7A2B908571}"/>
          </ac:spMkLst>
        </pc:spChg>
      </pc:sldChg>
      <pc:sldChg chg="add del">
        <pc:chgData name="Drgona, Jan" userId="8107277a-43fb-42e1-8aa0-684adf187181" providerId="ADAL" clId="{6DF18603-B504-434A-9FF7-114AD0F1DED1}" dt="2022-12-07T13:57:47.514" v="1430" actId="47"/>
        <pc:sldMkLst>
          <pc:docMk/>
          <pc:sldMk cId="1175320802" sldId="1091"/>
        </pc:sldMkLst>
      </pc:sldChg>
      <pc:sldChg chg="mod ord modShow">
        <pc:chgData name="Drgona, Jan" userId="8107277a-43fb-42e1-8aa0-684adf187181" providerId="ADAL" clId="{6DF18603-B504-434A-9FF7-114AD0F1DED1}" dt="2022-12-07T13:30:09.127" v="1028"/>
        <pc:sldMkLst>
          <pc:docMk/>
          <pc:sldMk cId="2839243363" sldId="1406"/>
        </pc:sldMkLst>
      </pc:sldChg>
      <pc:sldChg chg="addSp delSp modSp add del mod ord">
        <pc:chgData name="Drgona, Jan" userId="8107277a-43fb-42e1-8aa0-684adf187181" providerId="ADAL" clId="{6DF18603-B504-434A-9FF7-114AD0F1DED1}" dt="2022-12-07T15:29:13.207" v="1873" actId="20577"/>
        <pc:sldMkLst>
          <pc:docMk/>
          <pc:sldMk cId="2353252949" sldId="1411"/>
        </pc:sldMkLst>
        <pc:spChg chg="mod">
          <ac:chgData name="Drgona, Jan" userId="8107277a-43fb-42e1-8aa0-684adf187181" providerId="ADAL" clId="{6DF18603-B504-434A-9FF7-114AD0F1DED1}" dt="2022-12-07T14:10:04.596" v="1620" actId="1076"/>
          <ac:spMkLst>
            <pc:docMk/>
            <pc:sldMk cId="2353252949" sldId="1411"/>
            <ac:spMk id="2" creationId="{7A9084A5-34EA-4020-97D9-C6D4FE75243F}"/>
          </ac:spMkLst>
        </pc:spChg>
        <pc:spChg chg="mod">
          <ac:chgData name="Drgona, Jan" userId="8107277a-43fb-42e1-8aa0-684adf187181" providerId="ADAL" clId="{6DF18603-B504-434A-9FF7-114AD0F1DED1}" dt="2022-12-07T00:42:38.353" v="582" actId="20577"/>
          <ac:spMkLst>
            <pc:docMk/>
            <pc:sldMk cId="2353252949" sldId="1411"/>
            <ac:spMk id="3" creationId="{C02DDCAC-DB40-42AA-84D5-1F56C162BF1B}"/>
          </ac:spMkLst>
        </pc:spChg>
        <pc:spChg chg="mod">
          <ac:chgData name="Drgona, Jan" userId="8107277a-43fb-42e1-8aa0-684adf187181" providerId="ADAL" clId="{6DF18603-B504-434A-9FF7-114AD0F1DED1}" dt="2022-12-07T14:09:27.715" v="1612" actId="20577"/>
          <ac:spMkLst>
            <pc:docMk/>
            <pc:sldMk cId="2353252949" sldId="1411"/>
            <ac:spMk id="4" creationId="{4C924537-5BBF-7348-A60F-ABA70660754A}"/>
          </ac:spMkLst>
        </pc:spChg>
        <pc:spChg chg="mod">
          <ac:chgData name="Drgona, Jan" userId="8107277a-43fb-42e1-8aa0-684adf187181" providerId="ADAL" clId="{6DF18603-B504-434A-9FF7-114AD0F1DED1}" dt="2022-12-07T15:29:13.207" v="1873" actId="20577"/>
          <ac:spMkLst>
            <pc:docMk/>
            <pc:sldMk cId="2353252949" sldId="1411"/>
            <ac:spMk id="6" creationId="{90FEA95C-7ECF-B44E-A638-F62BFB3EFA46}"/>
          </ac:spMkLst>
        </pc:spChg>
        <pc:spChg chg="add mod">
          <ac:chgData name="Drgona, Jan" userId="8107277a-43fb-42e1-8aa0-684adf187181" providerId="ADAL" clId="{6DF18603-B504-434A-9FF7-114AD0F1DED1}" dt="2022-12-07T14:10:01.216" v="1619" actId="1076"/>
          <ac:spMkLst>
            <pc:docMk/>
            <pc:sldMk cId="2353252949" sldId="1411"/>
            <ac:spMk id="11" creationId="{833688E6-A308-4E7F-B17D-6602770D8323}"/>
          </ac:spMkLst>
        </pc:spChg>
        <pc:spChg chg="add mod">
          <ac:chgData name="Drgona, Jan" userId="8107277a-43fb-42e1-8aa0-684adf187181" providerId="ADAL" clId="{6DF18603-B504-434A-9FF7-114AD0F1DED1}" dt="2022-12-07T14:09:58.902" v="1618" actId="1076"/>
          <ac:spMkLst>
            <pc:docMk/>
            <pc:sldMk cId="2353252949" sldId="1411"/>
            <ac:spMk id="13" creationId="{A4775199-BA46-497A-A3F6-83C40919A033}"/>
          </ac:spMkLst>
        </pc:spChg>
        <pc:grpChg chg="add del mod">
          <ac:chgData name="Drgona, Jan" userId="8107277a-43fb-42e1-8aa0-684adf187181" providerId="ADAL" clId="{6DF18603-B504-434A-9FF7-114AD0F1DED1}" dt="2022-12-07T14:09:55.678" v="1617" actId="1076"/>
          <ac:grpSpMkLst>
            <pc:docMk/>
            <pc:sldMk cId="2353252949" sldId="1411"/>
            <ac:grpSpMk id="10" creationId="{E8AE0E68-B267-4443-8645-45F2C7AFCD28}"/>
          </ac:grpSpMkLst>
        </pc:grpChg>
        <pc:picChg chg="mod">
          <ac:chgData name="Drgona, Jan" userId="8107277a-43fb-42e1-8aa0-684adf187181" providerId="ADAL" clId="{6DF18603-B504-434A-9FF7-114AD0F1DED1}" dt="2022-12-07T00:43:57.820" v="715" actId="1076"/>
          <ac:picMkLst>
            <pc:docMk/>
            <pc:sldMk cId="2353252949" sldId="1411"/>
            <ac:picMk id="12" creationId="{3761BD33-77C3-46C8-9AC2-9E3B3323CA38}"/>
          </ac:picMkLst>
        </pc:picChg>
      </pc:sldChg>
      <pc:sldChg chg="modSp mod">
        <pc:chgData name="Drgona, Jan" userId="8107277a-43fb-42e1-8aa0-684adf187181" providerId="ADAL" clId="{6DF18603-B504-434A-9FF7-114AD0F1DED1}" dt="2022-12-07T14:13:33.262" v="1673" actId="20577"/>
        <pc:sldMkLst>
          <pc:docMk/>
          <pc:sldMk cId="3773397961" sldId="1418"/>
        </pc:sldMkLst>
        <pc:spChg chg="mod">
          <ac:chgData name="Drgona, Jan" userId="8107277a-43fb-42e1-8aa0-684adf187181" providerId="ADAL" clId="{6DF18603-B504-434A-9FF7-114AD0F1DED1}" dt="2022-12-07T14:13:33.262" v="1673" actId="20577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6DF18603-B504-434A-9FF7-114AD0F1DED1}" dt="2022-12-07T14:10:34.950" v="1631" actId="14100"/>
          <ac:spMkLst>
            <pc:docMk/>
            <pc:sldMk cId="3773397961" sldId="1418"/>
            <ac:spMk id="19" creationId="{EC1AC20F-ACA2-4D34-AF23-26B0B676A76E}"/>
          </ac:spMkLst>
        </pc:spChg>
      </pc:sldChg>
      <pc:sldChg chg="addSp delSp modSp mod">
        <pc:chgData name="Drgona, Jan" userId="8107277a-43fb-42e1-8aa0-684adf187181" providerId="ADAL" clId="{6DF18603-B504-434A-9FF7-114AD0F1DED1}" dt="2022-12-07T13:36:06.502" v="1196" actId="1076"/>
        <pc:sldMkLst>
          <pc:docMk/>
          <pc:sldMk cId="3398780384" sldId="1483"/>
        </pc:sldMkLst>
        <pc:spChg chg="add mod">
          <ac:chgData name="Drgona, Jan" userId="8107277a-43fb-42e1-8aa0-684adf187181" providerId="ADAL" clId="{6DF18603-B504-434A-9FF7-114AD0F1DED1}" dt="2022-12-07T00:34:48.510" v="263"/>
          <ac:spMkLst>
            <pc:docMk/>
            <pc:sldMk cId="3398780384" sldId="1483"/>
            <ac:spMk id="10" creationId="{7E4138DC-AF1C-4C6A-BE48-8766F69DF3BA}"/>
          </ac:spMkLst>
        </pc:spChg>
        <pc:spChg chg="add del mod">
          <ac:chgData name="Drgona, Jan" userId="8107277a-43fb-42e1-8aa0-684adf187181" providerId="ADAL" clId="{6DF18603-B504-434A-9FF7-114AD0F1DED1}" dt="2022-12-07T13:32:42.245" v="1179" actId="20577"/>
          <ac:spMkLst>
            <pc:docMk/>
            <pc:sldMk cId="3398780384" sldId="1483"/>
            <ac:spMk id="11" creationId="{1EA0CA0D-8481-4D56-ADCA-3FA0D823A4CD}"/>
          </ac:spMkLst>
        </pc:spChg>
        <pc:spChg chg="del">
          <ac:chgData name="Drgona, Jan" userId="8107277a-43fb-42e1-8aa0-684adf187181" providerId="ADAL" clId="{6DF18603-B504-434A-9FF7-114AD0F1DED1}" dt="2022-12-07T00:34:47.736" v="262" actId="478"/>
          <ac:spMkLst>
            <pc:docMk/>
            <pc:sldMk cId="3398780384" sldId="1483"/>
            <ac:spMk id="12" creationId="{2890472E-4948-4E23-B7DF-257FAAF0802E}"/>
          </ac:spMkLst>
        </pc:spChg>
        <pc:spChg chg="add mod">
          <ac:chgData name="Drgona, Jan" userId="8107277a-43fb-42e1-8aa0-684adf187181" providerId="ADAL" clId="{6DF18603-B504-434A-9FF7-114AD0F1DED1}" dt="2022-12-07T13:35:34.127" v="1188" actId="1076"/>
          <ac:spMkLst>
            <pc:docMk/>
            <pc:sldMk cId="3398780384" sldId="1483"/>
            <ac:spMk id="13" creationId="{497322F1-AEFA-4A73-88A4-E7D0D22A2619}"/>
          </ac:spMkLst>
        </pc:spChg>
        <pc:spChg chg="del">
          <ac:chgData name="Drgona, Jan" userId="8107277a-43fb-42e1-8aa0-684adf187181" providerId="ADAL" clId="{6DF18603-B504-434A-9FF7-114AD0F1DED1}" dt="2022-12-07T13:27:32.723" v="831" actId="478"/>
          <ac:spMkLst>
            <pc:docMk/>
            <pc:sldMk cId="3398780384" sldId="1483"/>
            <ac:spMk id="17" creationId="{6720D23B-98D2-9374-0FC0-7CA1DF971F1A}"/>
          </ac:spMkLst>
        </pc:spChg>
        <pc:picChg chg="del">
          <ac:chgData name="Drgona, Jan" userId="8107277a-43fb-42e1-8aa0-684adf187181" providerId="ADAL" clId="{6DF18603-B504-434A-9FF7-114AD0F1DED1}" dt="2022-12-07T13:27:33.622" v="832" actId="478"/>
          <ac:picMkLst>
            <pc:docMk/>
            <pc:sldMk cId="3398780384" sldId="1483"/>
            <ac:picMk id="7" creationId="{576F558F-232B-46B2-ABBD-4C1D49FF1DF1}"/>
          </ac:picMkLst>
        </pc:picChg>
        <pc:picChg chg="add mod">
          <ac:chgData name="Drgona, Jan" userId="8107277a-43fb-42e1-8aa0-684adf187181" providerId="ADAL" clId="{6DF18603-B504-434A-9FF7-114AD0F1DED1}" dt="2022-12-07T13:35:37.676" v="1191" actId="1038"/>
          <ac:picMkLst>
            <pc:docMk/>
            <pc:sldMk cId="3398780384" sldId="1483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6DF18603-B504-434A-9FF7-114AD0F1DED1}" dt="2022-12-07T13:36:06.502" v="1196" actId="1076"/>
          <ac:picMkLst>
            <pc:docMk/>
            <pc:sldMk cId="3398780384" sldId="1483"/>
            <ac:picMk id="1026" creationId="{D1744110-B832-46A1-9E2D-069EDF0973B6}"/>
          </ac:picMkLst>
        </pc:picChg>
      </pc:sldChg>
      <pc:sldChg chg="modSp add mod ord">
        <pc:chgData name="Drgona, Jan" userId="8107277a-43fb-42e1-8aa0-684adf187181" providerId="ADAL" clId="{6DF18603-B504-434A-9FF7-114AD0F1DED1}" dt="2022-12-07T13:22:14.685" v="830"/>
        <pc:sldMkLst>
          <pc:docMk/>
          <pc:sldMk cId="2043156658" sldId="1492"/>
        </pc:sldMkLst>
        <pc:spChg chg="mod">
          <ac:chgData name="Drgona, Jan" userId="8107277a-43fb-42e1-8aa0-684adf187181" providerId="ADAL" clId="{6DF18603-B504-434A-9FF7-114AD0F1DED1}" dt="2022-12-06T18:04:40.903" v="15" actId="108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6DF18603-B504-434A-9FF7-114AD0F1DED1}" dt="2022-12-06T18:05:11.231" v="51" actId="1037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6DF18603-B504-434A-9FF7-114AD0F1DED1}" dt="2022-12-06T18:05:11.231" v="51" actId="103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17" creationId="{5F71C41C-D734-4814-AD1A-920E3784229E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6DF18603-B504-434A-9FF7-114AD0F1DED1}" dt="2022-12-06T18:05:05.336" v="46" actId="1038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6DF18603-B504-434A-9FF7-114AD0F1DED1}" dt="2022-12-06T18:05:11.231" v="51" actId="1037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10" creationId="{B58A53FE-2AA8-4FAD-879D-EDD9B0481884}"/>
          </ac:picMkLst>
        </pc:picChg>
        <pc:picChg chg="mod modCrop">
          <ac:chgData name="Drgona, Jan" userId="8107277a-43fb-42e1-8aa0-684adf187181" providerId="ADAL" clId="{6DF18603-B504-434A-9FF7-114AD0F1DED1}" dt="2022-12-06T18:05:11.231" v="51" actId="1037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6DF18603-B504-434A-9FF7-114AD0F1DED1}" dt="2022-12-06T18:05:05.336" v="46" actId="1038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3:30:03.334" v="1025"/>
        <pc:sldMkLst>
          <pc:docMk/>
          <pc:sldMk cId="2483330384" sldId="1504"/>
        </pc:sldMkLst>
        <pc:spChg chg="del">
          <ac:chgData name="Drgona, Jan" userId="8107277a-43fb-42e1-8aa0-684adf187181" providerId="ADAL" clId="{6DF18603-B504-434A-9FF7-114AD0F1DED1}" dt="2022-12-07T00:34:41.574" v="260" actId="478"/>
          <ac:spMkLst>
            <pc:docMk/>
            <pc:sldMk cId="2483330384" sldId="1504"/>
            <ac:spMk id="12" creationId="{27BAE94C-0622-4D44-BC68-8F469EE7B8E3}"/>
          </ac:spMkLst>
        </pc:spChg>
        <pc:spChg chg="add mod">
          <ac:chgData name="Drgona, Jan" userId="8107277a-43fb-42e1-8aa0-684adf187181" providerId="ADAL" clId="{6DF18603-B504-434A-9FF7-114AD0F1DED1}" dt="2022-12-07T13:30:03.334" v="1025"/>
          <ac:spMkLst>
            <pc:docMk/>
            <pc:sldMk cId="2483330384" sldId="1504"/>
            <ac:spMk id="12" creationId="{9790259F-AF13-45BD-BF0A-1770961697EA}"/>
          </ac:spMkLst>
        </pc:spChg>
        <pc:spChg chg="add mod">
          <ac:chgData name="Drgona, Jan" userId="8107277a-43fb-42e1-8aa0-684adf187181" providerId="ADAL" clId="{6DF18603-B504-434A-9FF7-114AD0F1DED1}" dt="2022-12-07T00:34:42.342" v="261"/>
          <ac:spMkLst>
            <pc:docMk/>
            <pc:sldMk cId="2483330384" sldId="1504"/>
            <ac:spMk id="13" creationId="{97FE9376-5A8A-4185-8DBC-8E402343964E}"/>
          </ac:spMkLst>
        </pc:spChg>
        <pc:spChg chg="del">
          <ac:chgData name="Drgona, Jan" userId="8107277a-43fb-42e1-8aa0-684adf187181" providerId="ADAL" clId="{6DF18603-B504-434A-9FF7-114AD0F1DED1}" dt="2022-12-07T13:27:37.812" v="833" actId="478"/>
          <ac:spMkLst>
            <pc:docMk/>
            <pc:sldMk cId="2483330384" sldId="1504"/>
            <ac:spMk id="17" creationId="{6720D23B-98D2-9374-0FC0-7CA1DF971F1A}"/>
          </ac:spMkLst>
        </pc:spChg>
        <pc:picChg chg="del">
          <ac:chgData name="Drgona, Jan" userId="8107277a-43fb-42e1-8aa0-684adf187181" providerId="ADAL" clId="{6DF18603-B504-434A-9FF7-114AD0F1DED1}" dt="2022-12-07T13:27:38.334" v="834" actId="478"/>
          <ac:picMkLst>
            <pc:docMk/>
            <pc:sldMk cId="2483330384" sldId="1504"/>
            <ac:picMk id="7" creationId="{576F558F-232B-46B2-ABBD-4C1D49FF1DF1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3:30:00.745" v="1024"/>
        <pc:sldMkLst>
          <pc:docMk/>
          <pc:sldMk cId="1420648794" sldId="1505"/>
        </pc:sldMkLst>
        <pc:spChg chg="del">
          <ac:chgData name="Drgona, Jan" userId="8107277a-43fb-42e1-8aa0-684adf187181" providerId="ADAL" clId="{6DF18603-B504-434A-9FF7-114AD0F1DED1}" dt="2022-12-07T00:34:37.915" v="258" actId="478"/>
          <ac:spMkLst>
            <pc:docMk/>
            <pc:sldMk cId="1420648794" sldId="1505"/>
            <ac:spMk id="13" creationId="{1DCD165E-5EEF-43C9-AFA6-C75B145679FF}"/>
          </ac:spMkLst>
        </pc:spChg>
        <pc:spChg chg="add mod">
          <ac:chgData name="Drgona, Jan" userId="8107277a-43fb-42e1-8aa0-684adf187181" providerId="ADAL" clId="{6DF18603-B504-434A-9FF7-114AD0F1DED1}" dt="2022-12-07T13:30:00.745" v="1024"/>
          <ac:spMkLst>
            <pc:docMk/>
            <pc:sldMk cId="1420648794" sldId="1505"/>
            <ac:spMk id="13" creationId="{565B42CB-A71C-4731-842E-E278B833BD82}"/>
          </ac:spMkLst>
        </pc:spChg>
        <pc:spChg chg="add mod">
          <ac:chgData name="Drgona, Jan" userId="8107277a-43fb-42e1-8aa0-684adf187181" providerId="ADAL" clId="{6DF18603-B504-434A-9FF7-114AD0F1DED1}" dt="2022-12-07T00:34:38.639" v="259"/>
          <ac:spMkLst>
            <pc:docMk/>
            <pc:sldMk cId="1420648794" sldId="1505"/>
            <ac:spMk id="14" creationId="{0E0407CC-0D4F-4084-9ABD-5CBB77E9A98C}"/>
          </ac:spMkLst>
        </pc:spChg>
        <pc:spChg chg="del">
          <ac:chgData name="Drgona, Jan" userId="8107277a-43fb-42e1-8aa0-684adf187181" providerId="ADAL" clId="{6DF18603-B504-434A-9FF7-114AD0F1DED1}" dt="2022-12-07T13:27:41.199" v="835" actId="478"/>
          <ac:spMkLst>
            <pc:docMk/>
            <pc:sldMk cId="1420648794" sldId="1505"/>
            <ac:spMk id="17" creationId="{6720D23B-98D2-9374-0FC0-7CA1DF971F1A}"/>
          </ac:spMkLst>
        </pc:spChg>
        <pc:picChg chg="del">
          <ac:chgData name="Drgona, Jan" userId="8107277a-43fb-42e1-8aa0-684adf187181" providerId="ADAL" clId="{6DF18603-B504-434A-9FF7-114AD0F1DED1}" dt="2022-12-07T13:27:42.834" v="836" actId="478"/>
          <ac:picMkLst>
            <pc:docMk/>
            <pc:sldMk cId="1420648794" sldId="1505"/>
            <ac:picMk id="7" creationId="{576F558F-232B-46B2-ABBD-4C1D49FF1DF1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3:29:59.439" v="1023"/>
        <pc:sldMkLst>
          <pc:docMk/>
          <pc:sldMk cId="2083484173" sldId="1506"/>
        </pc:sldMkLst>
        <pc:spChg chg="del">
          <ac:chgData name="Drgona, Jan" userId="8107277a-43fb-42e1-8aa0-684adf187181" providerId="ADAL" clId="{6DF18603-B504-434A-9FF7-114AD0F1DED1}" dt="2022-12-07T13:27:45.578" v="837" actId="478"/>
          <ac:spMkLst>
            <pc:docMk/>
            <pc:sldMk cId="2083484173" sldId="1506"/>
            <ac:spMk id="17" creationId="{6720D23B-98D2-9374-0FC0-7CA1DF971F1A}"/>
          </ac:spMkLst>
        </pc:spChg>
        <pc:spChg chg="add mod">
          <ac:chgData name="Drgona, Jan" userId="8107277a-43fb-42e1-8aa0-684adf187181" providerId="ADAL" clId="{6DF18603-B504-434A-9FF7-114AD0F1DED1}" dt="2022-12-07T13:29:59.439" v="1023"/>
          <ac:spMkLst>
            <pc:docMk/>
            <pc:sldMk cId="2083484173" sldId="1506"/>
            <ac:spMk id="18" creationId="{AD054FB1-D26D-4478-A86D-D09C2C6D84D3}"/>
          </ac:spMkLst>
        </pc:spChg>
        <pc:spChg chg="del mod">
          <ac:chgData name="Drgona, Jan" userId="8107277a-43fb-42e1-8aa0-684adf187181" providerId="ADAL" clId="{6DF18603-B504-434A-9FF7-114AD0F1DED1}" dt="2022-12-07T00:34:33.472" v="256" actId="478"/>
          <ac:spMkLst>
            <pc:docMk/>
            <pc:sldMk cId="2083484173" sldId="1506"/>
            <ac:spMk id="18" creationId="{BA6FF2EF-D539-4D6D-8DBE-F97F233EDA44}"/>
          </ac:spMkLst>
        </pc:spChg>
        <pc:spChg chg="add mod">
          <ac:chgData name="Drgona, Jan" userId="8107277a-43fb-42e1-8aa0-684adf187181" providerId="ADAL" clId="{6DF18603-B504-434A-9FF7-114AD0F1DED1}" dt="2022-12-07T00:34:34.273" v="257"/>
          <ac:spMkLst>
            <pc:docMk/>
            <pc:sldMk cId="2083484173" sldId="1506"/>
            <ac:spMk id="19" creationId="{C5EEEE7F-0287-4A15-8C50-62F0D84970F2}"/>
          </ac:spMkLst>
        </pc:spChg>
        <pc:picChg chg="del">
          <ac:chgData name="Drgona, Jan" userId="8107277a-43fb-42e1-8aa0-684adf187181" providerId="ADAL" clId="{6DF18603-B504-434A-9FF7-114AD0F1DED1}" dt="2022-12-07T13:27:46.293" v="838" actId="478"/>
          <ac:picMkLst>
            <pc:docMk/>
            <pc:sldMk cId="2083484173" sldId="1506"/>
            <ac:picMk id="7" creationId="{576F558F-232B-46B2-ABBD-4C1D49FF1DF1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3:29:58.087" v="1022"/>
        <pc:sldMkLst>
          <pc:docMk/>
          <pc:sldMk cId="2561113485" sldId="1507"/>
        </pc:sldMkLst>
        <pc:spChg chg="del">
          <ac:chgData name="Drgona, Jan" userId="8107277a-43fb-42e1-8aa0-684adf187181" providerId="ADAL" clId="{6DF18603-B504-434A-9FF7-114AD0F1DED1}" dt="2022-12-07T13:27:49.034" v="839" actId="478"/>
          <ac:spMkLst>
            <pc:docMk/>
            <pc:sldMk cId="2561113485" sldId="1507"/>
            <ac:spMk id="17" creationId="{6720D23B-98D2-9374-0FC0-7CA1DF971F1A}"/>
          </ac:spMkLst>
        </pc:spChg>
        <pc:spChg chg="add mod">
          <ac:chgData name="Drgona, Jan" userId="8107277a-43fb-42e1-8aa0-684adf187181" providerId="ADAL" clId="{6DF18603-B504-434A-9FF7-114AD0F1DED1}" dt="2022-12-07T00:34:25.568" v="254"/>
          <ac:spMkLst>
            <pc:docMk/>
            <pc:sldMk cId="2561113485" sldId="1507"/>
            <ac:spMk id="21" creationId="{9C9B5135-187F-48D9-8CE6-7CBBA471FE57}"/>
          </ac:spMkLst>
        </pc:spChg>
        <pc:spChg chg="add mod">
          <ac:chgData name="Drgona, Jan" userId="8107277a-43fb-42e1-8aa0-684adf187181" providerId="ADAL" clId="{6DF18603-B504-434A-9FF7-114AD0F1DED1}" dt="2022-12-07T13:29:58.087" v="1022"/>
          <ac:spMkLst>
            <pc:docMk/>
            <pc:sldMk cId="2561113485" sldId="1507"/>
            <ac:spMk id="22" creationId="{65D6E6C6-8868-40C2-B05A-174BC568B917}"/>
          </ac:spMkLst>
        </pc:spChg>
        <pc:spChg chg="del">
          <ac:chgData name="Drgona, Jan" userId="8107277a-43fb-42e1-8aa0-684adf187181" providerId="ADAL" clId="{6DF18603-B504-434A-9FF7-114AD0F1DED1}" dt="2022-12-07T00:34:24.786" v="253" actId="478"/>
          <ac:spMkLst>
            <pc:docMk/>
            <pc:sldMk cId="2561113485" sldId="1507"/>
            <ac:spMk id="22" creationId="{DAF03FDD-5A3A-4BCE-B8B4-01AA5EC33D97}"/>
          </ac:spMkLst>
        </pc:spChg>
        <pc:picChg chg="del">
          <ac:chgData name="Drgona, Jan" userId="8107277a-43fb-42e1-8aa0-684adf187181" providerId="ADAL" clId="{6DF18603-B504-434A-9FF7-114AD0F1DED1}" dt="2022-12-07T13:27:50.528" v="840" actId="478"/>
          <ac:picMkLst>
            <pc:docMk/>
            <pc:sldMk cId="2561113485" sldId="1507"/>
            <ac:picMk id="7" creationId="{576F558F-232B-46B2-ABBD-4C1D49FF1DF1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3:29:56.490" v="1021"/>
        <pc:sldMkLst>
          <pc:docMk/>
          <pc:sldMk cId="306344748" sldId="1508"/>
        </pc:sldMkLst>
        <pc:spChg chg="del">
          <ac:chgData name="Drgona, Jan" userId="8107277a-43fb-42e1-8aa0-684adf187181" providerId="ADAL" clId="{6DF18603-B504-434A-9FF7-114AD0F1DED1}" dt="2022-12-07T13:27:54.319" v="841" actId="478"/>
          <ac:spMkLst>
            <pc:docMk/>
            <pc:sldMk cId="306344748" sldId="1508"/>
            <ac:spMk id="17" creationId="{6720D23B-98D2-9374-0FC0-7CA1DF971F1A}"/>
          </ac:spMkLst>
        </pc:spChg>
        <pc:spChg chg="add mod">
          <ac:chgData name="Drgona, Jan" userId="8107277a-43fb-42e1-8aa0-684adf187181" providerId="ADAL" clId="{6DF18603-B504-434A-9FF7-114AD0F1DED1}" dt="2022-12-07T00:34:20.931" v="252"/>
          <ac:spMkLst>
            <pc:docMk/>
            <pc:sldMk cId="306344748" sldId="1508"/>
            <ac:spMk id="26" creationId="{A70591F9-4B55-4112-A5F9-7D451C810D2F}"/>
          </ac:spMkLst>
        </pc:spChg>
        <pc:spChg chg="add mod">
          <ac:chgData name="Drgona, Jan" userId="8107277a-43fb-42e1-8aa0-684adf187181" providerId="ADAL" clId="{6DF18603-B504-434A-9FF7-114AD0F1DED1}" dt="2022-12-07T13:29:56.490" v="1021"/>
          <ac:spMkLst>
            <pc:docMk/>
            <pc:sldMk cId="306344748" sldId="1508"/>
            <ac:spMk id="27" creationId="{38442612-9A9A-4520-ABE5-4B442732BB85}"/>
          </ac:spMkLst>
        </pc:spChg>
        <pc:spChg chg="del">
          <ac:chgData name="Drgona, Jan" userId="8107277a-43fb-42e1-8aa0-684adf187181" providerId="ADAL" clId="{6DF18603-B504-434A-9FF7-114AD0F1DED1}" dt="2022-12-07T00:34:20.063" v="251" actId="478"/>
          <ac:spMkLst>
            <pc:docMk/>
            <pc:sldMk cId="306344748" sldId="1508"/>
            <ac:spMk id="31" creationId="{3394F655-6EA2-4FF3-B0E4-66D21080FF06}"/>
          </ac:spMkLst>
        </pc:spChg>
        <pc:picChg chg="del">
          <ac:chgData name="Drgona, Jan" userId="8107277a-43fb-42e1-8aa0-684adf187181" providerId="ADAL" clId="{6DF18603-B504-434A-9FF7-114AD0F1DED1}" dt="2022-12-07T13:27:54.940" v="842" actId="478"/>
          <ac:picMkLst>
            <pc:docMk/>
            <pc:sldMk cId="306344748" sldId="1508"/>
            <ac:picMk id="7" creationId="{576F558F-232B-46B2-ABBD-4C1D49FF1DF1}"/>
          </ac:picMkLst>
        </pc:picChg>
      </pc:sldChg>
      <pc:sldChg chg="addSp delSp modSp mod">
        <pc:chgData name="Drgona, Jan" userId="8107277a-43fb-42e1-8aa0-684adf187181" providerId="ADAL" clId="{6DF18603-B504-434A-9FF7-114AD0F1DED1}" dt="2022-12-07T14:19:52.059" v="1709" actId="478"/>
        <pc:sldMkLst>
          <pc:docMk/>
          <pc:sldMk cId="3640380963" sldId="1510"/>
        </pc:sldMkLst>
        <pc:spChg chg="del">
          <ac:chgData name="Drgona, Jan" userId="8107277a-43fb-42e1-8aa0-684adf187181" providerId="ADAL" clId="{6DF18603-B504-434A-9FF7-114AD0F1DED1}" dt="2022-12-07T14:15:49.553" v="1684" actId="478"/>
          <ac:spMkLst>
            <pc:docMk/>
            <pc:sldMk cId="3640380963" sldId="1510"/>
            <ac:spMk id="17" creationId="{07EFF21B-4D87-8BE5-89BA-F7899C01BEF9}"/>
          </ac:spMkLst>
        </pc:spChg>
        <pc:spChg chg="del">
          <ac:chgData name="Drgona, Jan" userId="8107277a-43fb-42e1-8aa0-684adf187181" providerId="ADAL" clId="{6DF18603-B504-434A-9FF7-114AD0F1DED1}" dt="2022-12-07T14:15:53.077" v="1685" actId="478"/>
          <ac:spMkLst>
            <pc:docMk/>
            <pc:sldMk cId="3640380963" sldId="1510"/>
            <ac:spMk id="25" creationId="{055E7EAD-9354-62F0-C665-559FD7318DC7}"/>
          </ac:spMkLst>
        </pc:spChg>
        <pc:spChg chg="del">
          <ac:chgData name="Drgona, Jan" userId="8107277a-43fb-42e1-8aa0-684adf187181" providerId="ADAL" clId="{6DF18603-B504-434A-9FF7-114AD0F1DED1}" dt="2022-12-07T14:15:49.553" v="1684" actId="478"/>
          <ac:spMkLst>
            <pc:docMk/>
            <pc:sldMk cId="3640380963" sldId="1510"/>
            <ac:spMk id="27" creationId="{9B68E167-251B-49FE-A40F-9D292DA51714}"/>
          </ac:spMkLst>
        </pc:spChg>
        <pc:spChg chg="del">
          <ac:chgData name="Drgona, Jan" userId="8107277a-43fb-42e1-8aa0-684adf187181" providerId="ADAL" clId="{6DF18603-B504-434A-9FF7-114AD0F1DED1}" dt="2022-12-07T14:15:49.553" v="1684" actId="478"/>
          <ac:spMkLst>
            <pc:docMk/>
            <pc:sldMk cId="3640380963" sldId="1510"/>
            <ac:spMk id="28" creationId="{BEF8356F-56DD-4E11-9F74-2D69C971EFFF}"/>
          </ac:spMkLst>
        </pc:spChg>
        <pc:spChg chg="mod">
          <ac:chgData name="Drgona, Jan" userId="8107277a-43fb-42e1-8aa0-684adf187181" providerId="ADAL" clId="{6DF18603-B504-434A-9FF7-114AD0F1DED1}" dt="2022-12-07T14:15:37.306" v="1682" actId="20577"/>
          <ac:spMkLst>
            <pc:docMk/>
            <pc:sldMk cId="3640380963" sldId="1510"/>
            <ac:spMk id="29" creationId="{42252E3D-5BA9-44AD-A005-C93EF0B04BEA}"/>
          </ac:spMkLst>
        </pc:spChg>
        <pc:spChg chg="add mod">
          <ac:chgData name="Drgona, Jan" userId="8107277a-43fb-42e1-8aa0-684adf187181" providerId="ADAL" clId="{6DF18603-B504-434A-9FF7-114AD0F1DED1}" dt="2022-12-07T14:16:09.782" v="1691" actId="1076"/>
          <ac:spMkLst>
            <pc:docMk/>
            <pc:sldMk cId="3640380963" sldId="1510"/>
            <ac:spMk id="32" creationId="{8A5C5E2B-08DE-4209-98BB-1715D8511801}"/>
          </ac:spMkLst>
        </pc:spChg>
        <pc:spChg chg="del mod">
          <ac:chgData name="Drgona, Jan" userId="8107277a-43fb-42e1-8aa0-684adf187181" providerId="ADAL" clId="{6DF18603-B504-434A-9FF7-114AD0F1DED1}" dt="2022-12-07T14:19:52.059" v="1709" actId="478"/>
          <ac:spMkLst>
            <pc:docMk/>
            <pc:sldMk cId="3640380963" sldId="1510"/>
            <ac:spMk id="35" creationId="{67334347-07F7-4B8E-B73D-B00BCB009B58}"/>
          </ac:spMkLst>
        </pc:spChg>
        <pc:picChg chg="del">
          <ac:chgData name="Drgona, Jan" userId="8107277a-43fb-42e1-8aa0-684adf187181" providerId="ADAL" clId="{6DF18603-B504-434A-9FF7-114AD0F1DED1}" dt="2022-12-07T14:15:49.553" v="1684" actId="478"/>
          <ac:picMkLst>
            <pc:docMk/>
            <pc:sldMk cId="3640380963" sldId="1510"/>
            <ac:picMk id="13" creationId="{5DCD241D-2A1F-AA99-9AD0-027B4CAA1EE4}"/>
          </ac:picMkLst>
        </pc:picChg>
        <pc:picChg chg="del">
          <ac:chgData name="Drgona, Jan" userId="8107277a-43fb-42e1-8aa0-684adf187181" providerId="ADAL" clId="{6DF18603-B504-434A-9FF7-114AD0F1DED1}" dt="2022-12-07T14:15:49.553" v="1684" actId="478"/>
          <ac:picMkLst>
            <pc:docMk/>
            <pc:sldMk cId="3640380963" sldId="1510"/>
            <ac:picMk id="14" creationId="{8E553660-FEA5-4A0B-FDD4-A72999AA2734}"/>
          </ac:picMkLst>
        </pc:picChg>
        <pc:picChg chg="del">
          <ac:chgData name="Drgona, Jan" userId="8107277a-43fb-42e1-8aa0-684adf187181" providerId="ADAL" clId="{6DF18603-B504-434A-9FF7-114AD0F1DED1}" dt="2022-12-07T14:15:49.553" v="1684" actId="478"/>
          <ac:picMkLst>
            <pc:docMk/>
            <pc:sldMk cId="3640380963" sldId="1510"/>
            <ac:picMk id="15" creationId="{F551AB77-3B9B-2782-14FA-EF2E9F151780}"/>
          </ac:picMkLst>
        </pc:picChg>
        <pc:picChg chg="mod modCrop">
          <ac:chgData name="Drgona, Jan" userId="8107277a-43fb-42e1-8aa0-684adf187181" providerId="ADAL" clId="{6DF18603-B504-434A-9FF7-114AD0F1DED1}" dt="2022-12-07T14:15:44.360" v="1683" actId="732"/>
          <ac:picMkLst>
            <pc:docMk/>
            <pc:sldMk cId="3640380963" sldId="1510"/>
            <ac:picMk id="22" creationId="{40E4AF15-EE2C-CB84-1262-B28B29559F92}"/>
          </ac:picMkLst>
        </pc:picChg>
      </pc:sldChg>
      <pc:sldChg chg="del">
        <pc:chgData name="Drgona, Jan" userId="8107277a-43fb-42e1-8aa0-684adf187181" providerId="ADAL" clId="{6DF18603-B504-434A-9FF7-114AD0F1DED1}" dt="2022-12-07T14:16:45.174" v="1692" actId="47"/>
        <pc:sldMkLst>
          <pc:docMk/>
          <pc:sldMk cId="2704151386" sldId="1513"/>
        </pc:sldMkLst>
      </pc:sldChg>
      <pc:sldChg chg="addSp delSp modSp mod">
        <pc:chgData name="Drgona, Jan" userId="8107277a-43fb-42e1-8aa0-684adf187181" providerId="ADAL" clId="{6DF18603-B504-434A-9FF7-114AD0F1DED1}" dt="2022-12-07T13:28:33.991" v="864" actId="113"/>
        <pc:sldMkLst>
          <pc:docMk/>
          <pc:sldMk cId="4248592565" sldId="1514"/>
        </pc:sldMkLst>
        <pc:spChg chg="mod">
          <ac:chgData name="Drgona, Jan" userId="8107277a-43fb-42e1-8aa0-684adf187181" providerId="ADAL" clId="{6DF18603-B504-434A-9FF7-114AD0F1DED1}" dt="2022-12-07T13:28:33.991" v="864" actId="113"/>
          <ac:spMkLst>
            <pc:docMk/>
            <pc:sldMk cId="4248592565" sldId="1514"/>
            <ac:spMk id="17" creationId="{6720D23B-98D2-9374-0FC0-7CA1DF971F1A}"/>
          </ac:spMkLst>
        </pc:spChg>
        <pc:spChg chg="del">
          <ac:chgData name="Drgona, Jan" userId="8107277a-43fb-42e1-8aa0-684adf187181" providerId="ADAL" clId="{6DF18603-B504-434A-9FF7-114AD0F1DED1}" dt="2022-12-07T00:34:01.756" v="246" actId="478"/>
          <ac:spMkLst>
            <pc:docMk/>
            <pc:sldMk cId="4248592565" sldId="1514"/>
            <ac:spMk id="31" creationId="{3394F655-6EA2-4FF3-B0E4-66D21080FF06}"/>
          </ac:spMkLst>
        </pc:spChg>
        <pc:spChg chg="add mod">
          <ac:chgData name="Drgona, Jan" userId="8107277a-43fb-42e1-8aa0-684adf187181" providerId="ADAL" clId="{6DF18603-B504-434A-9FF7-114AD0F1DED1}" dt="2022-12-07T00:34:06.408" v="248" actId="1076"/>
          <ac:spMkLst>
            <pc:docMk/>
            <pc:sldMk cId="4248592565" sldId="1514"/>
            <ac:spMk id="33" creationId="{52BF4AF5-C4A3-48DD-89E5-8AEDB3EFBC4A}"/>
          </ac:spMkLst>
        </pc:spChg>
      </pc:sldChg>
      <pc:sldChg chg="addSp delSp modSp mod">
        <pc:chgData name="Drgona, Jan" userId="8107277a-43fb-42e1-8aa0-684adf187181" providerId="ADAL" clId="{6DF18603-B504-434A-9FF7-114AD0F1DED1}" dt="2022-12-07T13:29:51.151" v="1020" actId="20577"/>
        <pc:sldMkLst>
          <pc:docMk/>
          <pc:sldMk cId="1843911942" sldId="1515"/>
        </pc:sldMkLst>
        <pc:spChg chg="del">
          <ac:chgData name="Drgona, Jan" userId="8107277a-43fb-42e1-8aa0-684adf187181" providerId="ADAL" clId="{6DF18603-B504-434A-9FF7-114AD0F1DED1}" dt="2022-12-07T13:27:57.084" v="843" actId="478"/>
          <ac:spMkLst>
            <pc:docMk/>
            <pc:sldMk cId="1843911942" sldId="1515"/>
            <ac:spMk id="17" creationId="{6720D23B-98D2-9374-0FC0-7CA1DF971F1A}"/>
          </ac:spMkLst>
        </pc:spChg>
        <pc:spChg chg="add mod">
          <ac:chgData name="Drgona, Jan" userId="8107277a-43fb-42e1-8aa0-684adf187181" providerId="ADAL" clId="{6DF18603-B504-434A-9FF7-114AD0F1DED1}" dt="2022-12-07T00:34:12.679" v="249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6DF18603-B504-434A-9FF7-114AD0F1DED1}" dt="2022-12-07T00:34:14.770" v="250" actId="478"/>
          <ac:spMkLst>
            <pc:docMk/>
            <pc:sldMk cId="1843911942" sldId="1515"/>
            <ac:spMk id="31" creationId="{3394F655-6EA2-4FF3-B0E4-66D21080FF06}"/>
          </ac:spMkLst>
        </pc:spChg>
        <pc:spChg chg="add mod">
          <ac:chgData name="Drgona, Jan" userId="8107277a-43fb-42e1-8aa0-684adf187181" providerId="ADAL" clId="{6DF18603-B504-434A-9FF7-114AD0F1DED1}" dt="2022-12-07T13:29:51.151" v="1020" actId="20577"/>
          <ac:spMkLst>
            <pc:docMk/>
            <pc:sldMk cId="1843911942" sldId="1515"/>
            <ac:spMk id="31" creationId="{98C4D224-5D77-4EE9-84B1-4DEA0B089136}"/>
          </ac:spMkLst>
        </pc:spChg>
        <pc:picChg chg="del">
          <ac:chgData name="Drgona, Jan" userId="8107277a-43fb-42e1-8aa0-684adf187181" providerId="ADAL" clId="{6DF18603-B504-434A-9FF7-114AD0F1DED1}" dt="2022-12-07T13:27:57.631" v="844" actId="478"/>
          <ac:picMkLst>
            <pc:docMk/>
            <pc:sldMk cId="1843911942" sldId="1515"/>
            <ac:picMk id="7" creationId="{576F558F-232B-46B2-ABBD-4C1D49FF1DF1}"/>
          </ac:picMkLst>
        </pc:picChg>
      </pc:sldChg>
      <pc:sldChg chg="addSp modSp add mod ord">
        <pc:chgData name="Drgona, Jan" userId="8107277a-43fb-42e1-8aa0-684adf187181" providerId="ADAL" clId="{6DF18603-B504-434A-9FF7-114AD0F1DED1}" dt="2022-12-07T13:22:14.685" v="830"/>
        <pc:sldMkLst>
          <pc:docMk/>
          <pc:sldMk cId="2501692713" sldId="1516"/>
        </pc:sldMkLst>
        <pc:spChg chg="add mod">
          <ac:chgData name="Drgona, Jan" userId="8107277a-43fb-42e1-8aa0-684adf187181" providerId="ADAL" clId="{6DF18603-B504-434A-9FF7-114AD0F1DED1}" dt="2022-12-06T18:11:51.862" v="245" actId="1076"/>
          <ac:spMkLst>
            <pc:docMk/>
            <pc:sldMk cId="2501692713" sldId="1516"/>
            <ac:spMk id="23" creationId="{853812A3-9F17-4EAF-8D53-2ABF7DB63C83}"/>
          </ac:spMkLst>
        </pc:spChg>
      </pc:sldChg>
      <pc:sldChg chg="addSp delSp modSp new mod">
        <pc:chgData name="Drgona, Jan" userId="8107277a-43fb-42e1-8aa0-684adf187181" providerId="ADAL" clId="{6DF18603-B504-434A-9FF7-114AD0F1DED1}" dt="2022-12-07T13:57:38.949" v="1429" actId="1076"/>
        <pc:sldMkLst>
          <pc:docMk/>
          <pc:sldMk cId="2255674926" sldId="1517"/>
        </pc:sldMkLst>
        <pc:spChg chg="mod">
          <ac:chgData name="Drgona, Jan" userId="8107277a-43fb-42e1-8aa0-684adf187181" providerId="ADAL" clId="{6DF18603-B504-434A-9FF7-114AD0F1DED1}" dt="2022-12-07T13:55:03.715" v="1396" actId="1076"/>
          <ac:spMkLst>
            <pc:docMk/>
            <pc:sldMk cId="2255674926" sldId="1517"/>
            <ac:spMk id="3" creationId="{75F9DC93-359D-4C14-A7AC-3162E4193C24}"/>
          </ac:spMkLst>
        </pc:spChg>
        <pc:spChg chg="del">
          <ac:chgData name="Drgona, Jan" userId="8107277a-43fb-42e1-8aa0-684adf187181" providerId="ADAL" clId="{6DF18603-B504-434A-9FF7-114AD0F1DED1}" dt="2022-12-07T13:36:49.971" v="1214" actId="478"/>
          <ac:spMkLst>
            <pc:docMk/>
            <pc:sldMk cId="2255674926" sldId="1517"/>
            <ac:spMk id="4" creationId="{9C737909-32D4-475F-B458-43850B94E41A}"/>
          </ac:spMkLst>
        </pc:spChg>
        <pc:spChg chg="add del mod">
          <ac:chgData name="Drgona, Jan" userId="8107277a-43fb-42e1-8aa0-684adf187181" providerId="ADAL" clId="{6DF18603-B504-434A-9FF7-114AD0F1DED1}" dt="2022-12-07T13:41:39.587" v="1250" actId="478"/>
          <ac:spMkLst>
            <pc:docMk/>
            <pc:sldMk cId="2255674926" sldId="1517"/>
            <ac:spMk id="8" creationId="{3E83CB04-B923-4B08-8CAB-D6CA976A5D88}"/>
          </ac:spMkLst>
        </pc:spChg>
        <pc:spChg chg="add del mod">
          <ac:chgData name="Drgona, Jan" userId="8107277a-43fb-42e1-8aa0-684adf187181" providerId="ADAL" clId="{6DF18603-B504-434A-9FF7-114AD0F1DED1}" dt="2022-12-07T13:41:29.504" v="1246" actId="478"/>
          <ac:spMkLst>
            <pc:docMk/>
            <pc:sldMk cId="2255674926" sldId="1517"/>
            <ac:spMk id="10" creationId="{1C8A3B8E-0D2A-473E-A2B3-6FF0A6F9DC21}"/>
          </ac:spMkLst>
        </pc:spChg>
        <pc:spChg chg="add del mod">
          <ac:chgData name="Drgona, Jan" userId="8107277a-43fb-42e1-8aa0-684adf187181" providerId="ADAL" clId="{6DF18603-B504-434A-9FF7-114AD0F1DED1}" dt="2022-12-07T13:41:30.823" v="1247" actId="478"/>
          <ac:spMkLst>
            <pc:docMk/>
            <pc:sldMk cId="2255674926" sldId="1517"/>
            <ac:spMk id="11" creationId="{C54B66A4-EAD9-469B-B7B7-67CDE45BEDE4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14" creationId="{44E5A99A-B43D-4DDD-8B85-FD43FF32D865}"/>
          </ac:spMkLst>
        </pc:spChg>
        <pc:spChg chg="add del mod">
          <ac:chgData name="Drgona, Jan" userId="8107277a-43fb-42e1-8aa0-684adf187181" providerId="ADAL" clId="{6DF18603-B504-434A-9FF7-114AD0F1DED1}" dt="2022-12-07T13:41:56.292" v="1254" actId="478"/>
          <ac:spMkLst>
            <pc:docMk/>
            <pc:sldMk cId="2255674926" sldId="1517"/>
            <ac:spMk id="15" creationId="{014BF3F8-4B08-4141-903E-BF7DCA6D517C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18" creationId="{E90F1828-E375-455F-9BE9-8D24DEE349FD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19" creationId="{65FE5946-467B-4CF8-9B16-3B0CDDFF0016}"/>
          </ac:spMkLst>
        </pc:spChg>
        <pc:spChg chg="add mod">
          <ac:chgData name="Drgona, Jan" userId="8107277a-43fb-42e1-8aa0-684adf187181" providerId="ADAL" clId="{6DF18603-B504-434A-9FF7-114AD0F1DED1}" dt="2022-12-07T13:57:08.857" v="1420" actId="1076"/>
          <ac:spMkLst>
            <pc:docMk/>
            <pc:sldMk cId="2255674926" sldId="1517"/>
            <ac:spMk id="22" creationId="{20689DF9-F898-486B-90AD-9A79F250C09F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24" creationId="{10263A30-55FB-4654-AF4E-3D6A21EEC56C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26" creationId="{9B6E3DBA-BB48-4CDE-B7E3-7C78540C017F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30" creationId="{4BB5C7A5-1DCB-4876-9D72-C59266B26EBA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32" creationId="{04701C34-22BE-46DF-8D72-6C0CB41313BC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36" creationId="{485A80E5-641D-4348-9333-5C7FE2CF95DD}"/>
          </ac:spMkLst>
        </pc:spChg>
        <pc:spChg chg="add mod">
          <ac:chgData name="Drgona, Jan" userId="8107277a-43fb-42e1-8aa0-684adf187181" providerId="ADAL" clId="{6DF18603-B504-434A-9FF7-114AD0F1DED1}" dt="2022-12-07T13:55:14.823" v="1398" actId="1076"/>
          <ac:spMkLst>
            <pc:docMk/>
            <pc:sldMk cId="2255674926" sldId="1517"/>
            <ac:spMk id="39" creationId="{B2D4C5DB-7521-429D-8696-3AED004C49B5}"/>
          </ac:spMkLst>
        </pc:spChg>
        <pc:spChg chg="add mod">
          <ac:chgData name="Drgona, Jan" userId="8107277a-43fb-42e1-8aa0-684adf187181" providerId="ADAL" clId="{6DF18603-B504-434A-9FF7-114AD0F1DED1}" dt="2022-12-07T13:57:38.949" v="1429" actId="1076"/>
          <ac:spMkLst>
            <pc:docMk/>
            <pc:sldMk cId="2255674926" sldId="1517"/>
            <ac:spMk id="42" creationId="{246EA213-0532-456F-8D74-DE6A18E7176C}"/>
          </ac:spMkLst>
        </pc:spChg>
        <pc:spChg chg="add mod">
          <ac:chgData name="Drgona, Jan" userId="8107277a-43fb-42e1-8aa0-684adf187181" providerId="ADAL" clId="{6DF18603-B504-434A-9FF7-114AD0F1DED1}" dt="2022-12-07T13:57:26.422" v="1424" actId="1076"/>
          <ac:spMkLst>
            <pc:docMk/>
            <pc:sldMk cId="2255674926" sldId="1517"/>
            <ac:spMk id="43" creationId="{5FB75C43-48C7-47ED-ABD8-6FB816571A22}"/>
          </ac:spMkLst>
        </pc:spChg>
        <pc:picChg chg="add del mod">
          <ac:chgData name="Drgona, Jan" userId="8107277a-43fb-42e1-8aa0-684adf187181" providerId="ADAL" clId="{6DF18603-B504-434A-9FF7-114AD0F1DED1}" dt="2022-12-07T13:41:39.587" v="1250" actId="478"/>
          <ac:picMkLst>
            <pc:docMk/>
            <pc:sldMk cId="2255674926" sldId="1517"/>
            <ac:picMk id="9" creationId="{A426CA78-552F-4964-93E3-0D5097790B61}"/>
          </ac:picMkLst>
        </pc:picChg>
        <pc:picChg chg="add del mod">
          <ac:chgData name="Drgona, Jan" userId="8107277a-43fb-42e1-8aa0-684adf187181" providerId="ADAL" clId="{6DF18603-B504-434A-9FF7-114AD0F1DED1}" dt="2022-12-07T13:41:25.164" v="1244" actId="478"/>
          <ac:picMkLst>
            <pc:docMk/>
            <pc:sldMk cId="2255674926" sldId="1517"/>
            <ac:picMk id="12" creationId="{AA5684D1-5448-43AA-8AD4-AB35B60A84A9}"/>
          </ac:picMkLst>
        </pc:picChg>
        <pc:picChg chg="add del mod">
          <ac:chgData name="Drgona, Jan" userId="8107277a-43fb-42e1-8aa0-684adf187181" providerId="ADAL" clId="{6DF18603-B504-434A-9FF7-114AD0F1DED1}" dt="2022-12-07T13:41:25.164" v="1244" actId="478"/>
          <ac:picMkLst>
            <pc:docMk/>
            <pc:sldMk cId="2255674926" sldId="1517"/>
            <ac:picMk id="13" creationId="{3C15CE1D-2F63-4549-8E8B-3AF4F7CED858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16" creationId="{4573188B-5AB3-4C13-9C36-259BDC8075F5}"/>
          </ac:picMkLst>
        </pc:picChg>
        <pc:picChg chg="add del mod">
          <ac:chgData name="Drgona, Jan" userId="8107277a-43fb-42e1-8aa0-684adf187181" providerId="ADAL" clId="{6DF18603-B504-434A-9FF7-114AD0F1DED1}" dt="2022-12-07T13:41:56.292" v="1254" actId="478"/>
          <ac:picMkLst>
            <pc:docMk/>
            <pc:sldMk cId="2255674926" sldId="1517"/>
            <ac:picMk id="17" creationId="{2AE4826A-AB3E-431A-8615-9742CBCFE6D4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0" creationId="{1EB60E25-0F88-4EE1-8CDE-261CB7A23B83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1" creationId="{1C0BBCF5-3639-4611-97BC-3F9C871296D5}"/>
          </ac:picMkLst>
        </pc:picChg>
        <pc:picChg chg="add mod">
          <ac:chgData name="Drgona, Jan" userId="8107277a-43fb-42e1-8aa0-684adf187181" providerId="ADAL" clId="{6DF18603-B504-434A-9FF7-114AD0F1DED1}" dt="2022-12-07T13:57:08.857" v="1420" actId="1076"/>
          <ac:picMkLst>
            <pc:docMk/>
            <pc:sldMk cId="2255674926" sldId="1517"/>
            <ac:picMk id="23" creationId="{EB21AE9F-F0E4-490C-B40C-087568E05861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5" creationId="{800FC95C-56B7-408F-9710-13766FD6B468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7" creationId="{9E9F1061-02E1-4389-A02B-44952B1A96EE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31" creationId="{A97BE6B2-4312-41B5-84C6-7F26379D5D5F}"/>
          </ac:picMkLst>
        </pc:picChg>
        <pc:picChg chg="add mod">
          <ac:chgData name="Drgona, Jan" userId="8107277a-43fb-42e1-8aa0-684adf187181" providerId="ADAL" clId="{6DF18603-B504-434A-9FF7-114AD0F1DED1}" dt="2022-12-07T13:57:33.480" v="1428" actId="14100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6DF18603-B504-434A-9FF7-114AD0F1DED1}" dt="2022-12-07T13:43:43.517" v="1277" actId="1076"/>
          <ac:picMkLst>
            <pc:docMk/>
            <pc:sldMk cId="2255674926" sldId="1517"/>
            <ac:picMk id="2050" creationId="{B3F7FF4C-619F-476B-BA93-4F6FEAFD358F}"/>
          </ac:picMkLst>
        </pc:picChg>
        <pc:picChg chg="add del mod">
          <ac:chgData name="Drgona, Jan" userId="8107277a-43fb-42e1-8aa0-684adf187181" providerId="ADAL" clId="{6DF18603-B504-434A-9FF7-114AD0F1DED1}" dt="2022-12-07T13:39:23.695" v="1225" actId="478"/>
          <ac:picMkLst>
            <pc:docMk/>
            <pc:sldMk cId="2255674926" sldId="1517"/>
            <ac:picMk id="2052" creationId="{BFDEBECD-9F8D-4708-8C72-B892F1450434}"/>
          </ac:picMkLst>
        </pc:picChg>
        <pc:picChg chg="add mod">
          <ac:chgData name="Drgona, Jan" userId="8107277a-43fb-42e1-8aa0-684adf187181" providerId="ADAL" clId="{6DF18603-B504-434A-9FF7-114AD0F1DED1}" dt="2022-12-07T13:57:20.420" v="1423" actId="1076"/>
          <ac:picMkLst>
            <pc:docMk/>
            <pc:sldMk cId="2255674926" sldId="1517"/>
            <ac:picMk id="2054" creationId="{708039E5-1D86-49A2-BFD8-CDC112C0B303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056" creationId="{39AAE337-1CF8-4317-AC30-B9F2F75A70F4}"/>
          </ac:picMkLst>
        </pc:picChg>
        <pc:picChg chg="add del mod">
          <ac:chgData name="Drgona, Jan" userId="8107277a-43fb-42e1-8aa0-684adf187181" providerId="ADAL" clId="{6DF18603-B504-434A-9FF7-114AD0F1DED1}" dt="2022-12-07T13:49:45.863" v="1329" actId="478"/>
          <ac:picMkLst>
            <pc:docMk/>
            <pc:sldMk cId="2255674926" sldId="1517"/>
            <ac:picMk id="2058" creationId="{4AACACBD-AB50-470A-91B2-A8EF38096986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060" creationId="{897C2B38-EE97-48F8-91D5-44E49CB2219E}"/>
          </ac:picMkLst>
        </pc:picChg>
        <pc:picChg chg="add mod">
          <ac:chgData name="Drgona, Jan" userId="8107277a-43fb-42e1-8aa0-684adf187181" providerId="ADAL" clId="{6DF18603-B504-434A-9FF7-114AD0F1DED1}" dt="2022-12-07T13:55:14.823" v="1398" actId="1076"/>
          <ac:picMkLst>
            <pc:docMk/>
            <pc:sldMk cId="2255674926" sldId="1517"/>
            <ac:picMk id="2062" creationId="{FE5FA02C-E63A-47EC-8ACC-759766386120}"/>
          </ac:picMkLst>
        </pc:picChg>
        <pc:picChg chg="add mod">
          <ac:chgData name="Drgona, Jan" userId="8107277a-43fb-42e1-8aa0-684adf187181" providerId="ADAL" clId="{6DF18603-B504-434A-9FF7-114AD0F1DED1}" dt="2022-12-07T13:57:08.857" v="142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addSp delSp modSp add del mod">
        <pc:chgData name="Drgona, Jan" userId="8107277a-43fb-42e1-8aa0-684adf187181" providerId="ADAL" clId="{6DF18603-B504-434A-9FF7-114AD0F1DED1}" dt="2022-12-07T00:42:25.130" v="568" actId="47"/>
        <pc:sldMkLst>
          <pc:docMk/>
          <pc:sldMk cId="2331152671" sldId="1517"/>
        </pc:sldMkLst>
        <pc:grpChg chg="del">
          <ac:chgData name="Drgona, Jan" userId="8107277a-43fb-42e1-8aa0-684adf187181" providerId="ADAL" clId="{6DF18603-B504-434A-9FF7-114AD0F1DED1}" dt="2022-12-07T00:37:23.235" v="276" actId="478"/>
          <ac:grpSpMkLst>
            <pc:docMk/>
            <pc:sldMk cId="2331152671" sldId="1517"/>
            <ac:grpSpMk id="23" creationId="{83B84656-53DC-4799-9C1A-0110D1650AF6}"/>
          </ac:grpSpMkLst>
        </pc:grpChg>
        <pc:picChg chg="add mod">
          <ac:chgData name="Drgona, Jan" userId="8107277a-43fb-42e1-8aa0-684adf187181" providerId="ADAL" clId="{6DF18603-B504-434A-9FF7-114AD0F1DED1}" dt="2022-12-07T00:37:36.958" v="281" actId="1076"/>
          <ac:picMkLst>
            <pc:docMk/>
            <pc:sldMk cId="2331152671" sldId="1517"/>
            <ac:picMk id="14" creationId="{84D6C345-97E5-49C1-A86C-BE3D1AD3C1B5}"/>
          </ac:picMkLst>
        </pc:picChg>
      </pc:sldChg>
      <pc:sldChg chg="modSp add mod">
        <pc:chgData name="Drgona, Jan" userId="8107277a-43fb-42e1-8aa0-684adf187181" providerId="ADAL" clId="{6DF18603-B504-434A-9FF7-114AD0F1DED1}" dt="2022-12-07T15:29:03.352" v="1869" actId="20577"/>
        <pc:sldMkLst>
          <pc:docMk/>
          <pc:sldMk cId="1256315613" sldId="1518"/>
        </pc:sldMkLst>
        <pc:spChg chg="mod">
          <ac:chgData name="Drgona, Jan" userId="8107277a-43fb-42e1-8aa0-684adf187181" providerId="ADAL" clId="{6DF18603-B504-434A-9FF7-114AD0F1DED1}" dt="2022-12-07T15:29:03.352" v="1869" actId="20577"/>
          <ac:spMkLst>
            <pc:docMk/>
            <pc:sldMk cId="1256315613" sldId="1518"/>
            <ac:spMk id="6" creationId="{90FEA95C-7ECF-B44E-A638-F62BFB3EFA46}"/>
          </ac:spMkLst>
        </pc:spChg>
      </pc:sldChg>
      <pc:sldChg chg="add">
        <pc:chgData name="Drgona, Jan" userId="8107277a-43fb-42e1-8aa0-684adf187181" providerId="ADAL" clId="{6DF18603-B504-434A-9FF7-114AD0F1DED1}" dt="2022-12-07T14:15:24.451" v="1674" actId="2890"/>
        <pc:sldMkLst>
          <pc:docMk/>
          <pc:sldMk cId="439540733" sldId="15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6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1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1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7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DEDD5-3322-A24D-ACA4-F54400AB05D6}" type="datetime1">
              <a:rPr lang="en-US" smtClean="0"/>
              <a:t>12/7/2022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23785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8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5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2"/>
            <a:ext cx="6923308" cy="54864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895" indent="-274298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490" indent="-274298">
              <a:buFont typeface="Wingdings" panose="05000000000000000000" pitchFamily="2" charset="2"/>
              <a:buChar char="ü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683" indent="-274298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10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8423-D944-454B-ACE8-C80CCFB8ED32}" type="datetime1">
              <a:rPr lang="en-US" smtClean="0"/>
              <a:t>12/7/2022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2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9659DF-4510-4310-9623-97EBB505B81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86800" y="2046514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E153D8-9D34-4E44-9A3D-536B857CC22D}"/>
              </a:ext>
            </a:extLst>
          </p:cNvPr>
          <p:cNvCxnSpPr>
            <a:cxnSpLocks/>
          </p:cNvCxnSpPr>
          <p:nvPr userDrawn="1"/>
        </p:nvCxnSpPr>
        <p:spPr>
          <a:xfrm>
            <a:off x="8460928" y="1581911"/>
            <a:ext cx="0" cy="619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22CB2E-9B96-4893-8D1B-F2C214C1B478}" type="datetime1">
              <a:rPr lang="sv-SE" smtClean="0"/>
              <a:t>2022-12-07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9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8669103-9FBF-4C55-AD52-2701A4BF26D4}" type="datetime1">
              <a:rPr lang="sv-SE" smtClean="0"/>
              <a:t>2022-12-07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320" y="1892301"/>
            <a:ext cx="13827760" cy="56667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0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C2174-1801-7546-812B-379FD9271F0B}" type="datetime1">
              <a:rPr lang="en-US" smtClean="0"/>
              <a:t>12/7/2022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2218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01726-6221-354F-AB09-90D6C49182F5}" type="datetime1">
              <a:rPr lang="en-US" smtClean="0"/>
              <a:t>12/7/2022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654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0A8A9-1F12-F140-A503-7339EF99AF70}" type="datetime1">
              <a:rPr lang="en-US" smtClean="0"/>
              <a:t>12/7/2022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8451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CF650-0D7E-6E4E-8D6B-043AC836FE42}" type="datetime1">
              <a:rPr lang="en-US" smtClean="0"/>
              <a:t>12/7/2022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306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E04FB-B71A-094D-93D2-BF44A65A5E15}" type="datetime1">
              <a:rPr lang="en-US" smtClean="0"/>
              <a:t>12/7/2022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8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9831E-94E9-F844-B6A6-7C3E6F1468AE}" type="datetime1">
              <a:rPr lang="en-US" smtClean="0"/>
              <a:t>12/7/2022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736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40F2-5001-8442-BAF9-DC47029DC566}" type="datetime1">
              <a:rPr lang="en-US" smtClean="0"/>
              <a:t>12/7/2022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8943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655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41809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5" r:id="rId11"/>
    <p:sldLayoutId id="214748374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.drgona@pnnl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ailto:Jan.drgona@pnnl.gov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/tree/Lyapunov_DPC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g"/><Relationship Id="rId1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torch.org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github.com/pnnl/neuromanc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nnl/neuromanc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7B8E58-1977-524C-86FA-9A879B363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904" y="2055396"/>
            <a:ext cx="5429106" cy="1828800"/>
          </a:xfrm>
        </p:spPr>
        <p:txBody>
          <a:bodyPr/>
          <a:lstStyle/>
          <a:p>
            <a:pPr algn="ctr"/>
            <a:r>
              <a:rPr lang="en-US" sz="2800" dirty="0"/>
              <a:t>Neural Lyapunov Differentiable Predictive Control</a:t>
            </a:r>
            <a:endParaRPr lang="en-US" sz="2800" b="0" i="1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B90695F6-E1C1-BD46-8A0B-95F09EF0DF74}"/>
              </a:ext>
            </a:extLst>
          </p:cNvPr>
          <p:cNvSpPr txBox="1">
            <a:spLocks/>
          </p:cNvSpPr>
          <p:nvPr/>
        </p:nvSpPr>
        <p:spPr>
          <a:xfrm>
            <a:off x="1261189" y="4345404"/>
            <a:ext cx="4788536" cy="1828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600" b="0" dirty="0">
                <a:latin typeface="Arial"/>
                <a:cs typeface="Arial"/>
              </a:rPr>
              <a:t>Sayak Mukherjee, </a:t>
            </a:r>
            <a:r>
              <a:rPr lang="en-US" sz="1600" b="1" dirty="0">
                <a:latin typeface="Arial"/>
                <a:cs typeface="Arial"/>
              </a:rPr>
              <a:t>Jan Drgona</a:t>
            </a:r>
            <a:r>
              <a:rPr lang="en-US" sz="1600" b="0" dirty="0">
                <a:latin typeface="Arial"/>
                <a:cs typeface="Arial"/>
              </a:rPr>
              <a:t>, Aaron Tuor,</a:t>
            </a:r>
          </a:p>
          <a:p>
            <a:pPr marL="0" indent="0" algn="l">
              <a:buNone/>
            </a:pPr>
            <a:r>
              <a:rPr lang="en-US" sz="1600" b="0" dirty="0"/>
              <a:t>Mahantesh Halappanavar, Draguna Vrabie </a:t>
            </a:r>
            <a:endParaRPr lang="en-US" sz="1600" b="0" dirty="0">
              <a:latin typeface="Arial"/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i="1" dirty="0">
                <a:solidFill>
                  <a:srgbClr val="616265"/>
                </a:solidFill>
                <a:cs typeface="Arial"/>
                <a:hlinkClick r:id="rId3"/>
              </a:rPr>
              <a:t>jan.drgona@pnnl.gov</a:t>
            </a:r>
            <a:r>
              <a:rPr lang="en-US" sz="1800" i="1" dirty="0">
                <a:solidFill>
                  <a:srgbClr val="616265"/>
                </a:solidFill>
                <a:cs typeface="Arial"/>
              </a:rPr>
              <a:t> </a:t>
            </a: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16265"/>
              </a:solidFill>
              <a:cs typeface="Arial"/>
            </a:endParaRPr>
          </a:p>
          <a:p>
            <a:pPr marL="0" indent="0" algn="ctr" defTabSz="1316736">
              <a:lnSpc>
                <a:spcPct val="100000"/>
              </a:lnSpc>
              <a:spcBef>
                <a:spcPts val="0"/>
              </a:spcBef>
              <a:buNone/>
            </a:pPr>
            <a:endParaRPr lang="en-US" sz="1800" i="1" dirty="0">
              <a:solidFill>
                <a:srgbClr val="616265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EA5AD-48E1-C787-C73B-80D79352217D}"/>
              </a:ext>
            </a:extLst>
          </p:cNvPr>
          <p:cNvSpPr txBox="1"/>
          <p:nvPr/>
        </p:nvSpPr>
        <p:spPr>
          <a:xfrm>
            <a:off x="1171151" y="6450746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Conference on Decision and Control 2022 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9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9027365" y="5150307"/>
            <a:ext cx="1031035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685617" y="2940932"/>
            <a:ext cx="2381238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EE7F-0287-4A15-8C50-62F0D84970F2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054FB1-D26D-4478-A86D-D09C2C6D84D3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08348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9027365" y="5150307"/>
            <a:ext cx="1031035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685617" y="2940932"/>
            <a:ext cx="2381238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10058400" y="189568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3393192" y="2587499"/>
            <a:ext cx="188816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8958141" y="311187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B5135-187F-48D9-8CE6-7CBBA471FE57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D6E6C6-8868-40C2-B05A-174BC568B917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5611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9027365" y="5150307"/>
            <a:ext cx="1031035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685617" y="2940932"/>
            <a:ext cx="2381238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10058400" y="189568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3393192" y="2587499"/>
            <a:ext cx="188816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8958141" y="311187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685617" y="2563202"/>
            <a:ext cx="1589598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11275734" y="7198933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11275734" y="5810708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11275734" y="5112589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11275734" y="4436632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0591F9-4B55-4112-A5F9-7D451C810D2F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442612-9A9A-4520-ABE5-4B442732BB85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3063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9027365" y="5150307"/>
            <a:ext cx="1031035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685617" y="2940932"/>
            <a:ext cx="2381238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10058400" y="189568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3393192" y="2587499"/>
            <a:ext cx="188816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8958141" y="311187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685617" y="2563202"/>
            <a:ext cx="1589598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11275734" y="7198933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11275734" y="5810708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11275734" y="5112589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11275734" y="4436632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3119931" y="1972494"/>
            <a:ext cx="1874520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10058400" y="2493321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10058399" y="3743713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11227882" y="6483949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7F5624-EB0F-495A-BD1E-53776FE3311E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C4D224-5D77-4EE9-84B1-4DEA0B089136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8439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5501" y="5516824"/>
            <a:ext cx="7520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Backward pass: </a:t>
            </a:r>
            <a:r>
              <a:rPr lang="en-US" sz="2200" dirty="0"/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34" y="6286265"/>
            <a:ext cx="5737042" cy="1293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8448741-E1DE-4297-9F72-FD347CD876A8}"/>
              </a:ext>
            </a:extLst>
          </p:cNvPr>
          <p:cNvSpPr/>
          <p:nvPr/>
        </p:nvSpPr>
        <p:spPr>
          <a:xfrm>
            <a:off x="9027365" y="5150307"/>
            <a:ext cx="1031035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D9C7B-813F-47FB-9ECD-075B9CF40A46}"/>
              </a:ext>
            </a:extLst>
          </p:cNvPr>
          <p:cNvSpPr/>
          <p:nvPr/>
        </p:nvSpPr>
        <p:spPr>
          <a:xfrm>
            <a:off x="1685617" y="2940932"/>
            <a:ext cx="2381238" cy="326898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07F2F8-8FE5-467E-8B03-3CBACDA8AB9F}"/>
              </a:ext>
            </a:extLst>
          </p:cNvPr>
          <p:cNvSpPr/>
          <p:nvPr/>
        </p:nvSpPr>
        <p:spPr>
          <a:xfrm>
            <a:off x="10058400" y="189568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146FF3-9E1E-4C9C-B5C6-BCAEBE8E985C}"/>
              </a:ext>
            </a:extLst>
          </p:cNvPr>
          <p:cNvSpPr/>
          <p:nvPr/>
        </p:nvSpPr>
        <p:spPr>
          <a:xfrm>
            <a:off x="3393192" y="2570873"/>
            <a:ext cx="188816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343AB7-A2CB-4167-89DC-1BE3A6D8B695}"/>
              </a:ext>
            </a:extLst>
          </p:cNvPr>
          <p:cNvSpPr/>
          <p:nvPr/>
        </p:nvSpPr>
        <p:spPr>
          <a:xfrm>
            <a:off x="8958141" y="3111873"/>
            <a:ext cx="1169482" cy="326898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772B8C-33E5-44DA-9776-71029236C019}"/>
              </a:ext>
            </a:extLst>
          </p:cNvPr>
          <p:cNvSpPr/>
          <p:nvPr/>
        </p:nvSpPr>
        <p:spPr>
          <a:xfrm>
            <a:off x="1685617" y="2563202"/>
            <a:ext cx="1589598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076EF15-EA60-42EB-B319-603995D6AA3F}"/>
              </a:ext>
            </a:extLst>
          </p:cNvPr>
          <p:cNvSpPr/>
          <p:nvPr/>
        </p:nvSpPr>
        <p:spPr>
          <a:xfrm>
            <a:off x="11275734" y="7198933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958FD8-A806-451E-8097-CC6203FB3C30}"/>
              </a:ext>
            </a:extLst>
          </p:cNvPr>
          <p:cNvSpPr/>
          <p:nvPr/>
        </p:nvSpPr>
        <p:spPr>
          <a:xfrm>
            <a:off x="11275734" y="5810708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FDD522-4A85-43AC-A269-3018B444F2B5}"/>
              </a:ext>
            </a:extLst>
          </p:cNvPr>
          <p:cNvSpPr/>
          <p:nvPr/>
        </p:nvSpPr>
        <p:spPr>
          <a:xfrm>
            <a:off x="11275734" y="5112589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A65138-5805-4069-94D4-302764F0E560}"/>
              </a:ext>
            </a:extLst>
          </p:cNvPr>
          <p:cNvSpPr/>
          <p:nvPr/>
        </p:nvSpPr>
        <p:spPr>
          <a:xfrm>
            <a:off x="11275734" y="4436632"/>
            <a:ext cx="1054812" cy="326898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942027-BD5D-427B-B07C-6CE818F1D8DB}"/>
              </a:ext>
            </a:extLst>
          </p:cNvPr>
          <p:cNvSpPr/>
          <p:nvPr/>
        </p:nvSpPr>
        <p:spPr>
          <a:xfrm>
            <a:off x="3119931" y="1972494"/>
            <a:ext cx="1874520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DE906E-CBCE-48E6-9F35-43E734351800}"/>
              </a:ext>
            </a:extLst>
          </p:cNvPr>
          <p:cNvSpPr/>
          <p:nvPr/>
        </p:nvSpPr>
        <p:spPr>
          <a:xfrm>
            <a:off x="10058400" y="2493321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AFE9F-AE2D-4166-83A3-F38A1BA911CA}"/>
              </a:ext>
            </a:extLst>
          </p:cNvPr>
          <p:cNvSpPr/>
          <p:nvPr/>
        </p:nvSpPr>
        <p:spPr>
          <a:xfrm>
            <a:off x="10058399" y="3743713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7E9585-67B5-49C8-9C65-8E5AC0B3285C}"/>
              </a:ext>
            </a:extLst>
          </p:cNvPr>
          <p:cNvSpPr/>
          <p:nvPr/>
        </p:nvSpPr>
        <p:spPr>
          <a:xfrm>
            <a:off x="11227882" y="6483949"/>
            <a:ext cx="1124989" cy="326898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80BA50-C101-4059-821D-E1015F4CA0E7}"/>
              </a:ext>
            </a:extLst>
          </p:cNvPr>
          <p:cNvSpPr/>
          <p:nvPr/>
        </p:nvSpPr>
        <p:spPr>
          <a:xfrm>
            <a:off x="13197840" y="4436632"/>
            <a:ext cx="1124989" cy="326898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DDA5624-8E08-4ABF-BD7A-A76E21C90DCE}"/>
              </a:ext>
            </a:extLst>
          </p:cNvPr>
          <p:cNvSpPr/>
          <p:nvPr/>
        </p:nvSpPr>
        <p:spPr>
          <a:xfrm>
            <a:off x="3853176" y="6430678"/>
            <a:ext cx="680031" cy="380169"/>
          </a:xfrm>
          <a:prstGeom prst="roundRect">
            <a:avLst/>
          </a:prstGeom>
          <a:noFill/>
          <a:ln w="5715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BF4AF5-C4A3-48DD-89E5-8AEDB3EFBC4A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https://github.com/pnnl/neuromancer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5" y="7721273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107" y="508327"/>
            <a:ext cx="10972800" cy="1031394"/>
          </a:xfrm>
        </p:spPr>
        <p:txBody>
          <a:bodyPr lIns="0" anchor="b"/>
          <a:lstStyle/>
          <a:p>
            <a:r>
              <a:rPr lang="en-US" sz="3360" dirty="0"/>
              <a:t>Differentiable Predictive Control (DPC) Recap</a:t>
            </a:r>
            <a:endParaRPr lang="en-US" sz="336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504621" y="1918496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689401" y="6311039"/>
            <a:ext cx="12231647" cy="1938992"/>
            <a:chOff x="287542" y="7144510"/>
            <a:chExt cx="11717848" cy="1938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287542" y="7162963"/>
              <a:ext cx="7315200" cy="16312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Theoretical connection with MPC 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Structured offline learning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Parametric solution of the MPC problem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Handling state and input constraints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Handling of arbitrary differentiable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70765" y="7144510"/>
              <a:ext cx="583462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Lack of stability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Lack of constraints satisfaction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Lack of convergence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/>
                <a:t>Can’t handle integer variables</a:t>
              </a:r>
              <a:endParaRPr lang="en-US" sz="2000" dirty="0"/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Sampling-based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87" y="2457701"/>
            <a:ext cx="9374141" cy="341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688E6-A308-4E7F-B17D-6602770D8323}"/>
              </a:ext>
            </a:extLst>
          </p:cNvPr>
          <p:cNvSpPr txBox="1"/>
          <p:nvPr/>
        </p:nvSpPr>
        <p:spPr>
          <a:xfrm>
            <a:off x="2553840" y="5838735"/>
            <a:ext cx="7317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Pros: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75199-BA46-497A-A3F6-83C40919A033}"/>
              </a:ext>
            </a:extLst>
          </p:cNvPr>
          <p:cNvSpPr txBox="1"/>
          <p:nvPr/>
        </p:nvSpPr>
        <p:spPr>
          <a:xfrm>
            <a:off x="8695028" y="5872486"/>
            <a:ext cx="7317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5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5" y="7721273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107" y="508327"/>
            <a:ext cx="10972800" cy="1031394"/>
          </a:xfrm>
        </p:spPr>
        <p:txBody>
          <a:bodyPr lIns="0" anchor="b"/>
          <a:lstStyle/>
          <a:p>
            <a:r>
              <a:rPr lang="en-US" sz="3360" dirty="0"/>
              <a:t>Differentiable Predictive Control (DPC) Recap</a:t>
            </a:r>
            <a:endParaRPr lang="en-US" sz="336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504621" y="1918496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689401" y="6311039"/>
            <a:ext cx="12231647" cy="1938992"/>
            <a:chOff x="287542" y="7144510"/>
            <a:chExt cx="11717848" cy="1938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287542" y="7162963"/>
              <a:ext cx="7315200" cy="16312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Theoretical connection with MPC 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Structured offline learning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Parametric solution of the MPC problem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Handling state and input constraints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Handling of arbitrary differentiable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70765" y="7144510"/>
              <a:ext cx="583462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strike="sngStrike" dirty="0"/>
                <a:t>Lack of stability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strike="sngStrike" dirty="0"/>
                <a:t>Lack of constraints satisfaction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Lack of convergence guarantees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Can’t handle integer variables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r>
                <a:rPr lang="en-US" sz="2000" dirty="0"/>
                <a:t>Sampling-based</a:t>
              </a:r>
            </a:p>
            <a:p>
              <a:pPr marL="891504" lvl="1" indent="-342887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887" y="2457701"/>
            <a:ext cx="9374141" cy="341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688E6-A308-4E7F-B17D-6602770D8323}"/>
              </a:ext>
            </a:extLst>
          </p:cNvPr>
          <p:cNvSpPr txBox="1"/>
          <p:nvPr/>
        </p:nvSpPr>
        <p:spPr>
          <a:xfrm>
            <a:off x="2553840" y="5838735"/>
            <a:ext cx="7317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Pros: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75199-BA46-497A-A3F6-83C40919A033}"/>
              </a:ext>
            </a:extLst>
          </p:cNvPr>
          <p:cNvSpPr txBox="1"/>
          <p:nvPr/>
        </p:nvSpPr>
        <p:spPr>
          <a:xfrm>
            <a:off x="8695028" y="5872486"/>
            <a:ext cx="7317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Cons: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723838" y="15909666"/>
            <a:ext cx="171201" cy="184666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291" y="681298"/>
            <a:ext cx="9810491" cy="6910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Joint DPC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73" y="1513330"/>
            <a:ext cx="10061201" cy="2853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8114800" y="4567704"/>
            <a:ext cx="6435750" cy="2584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1021798" y="4737286"/>
            <a:ext cx="7145754" cy="2298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348740" y="7638204"/>
            <a:ext cx="12613005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40" dirty="0"/>
              <a:t>Sayak Mukherjee, Ján Drgoňa, Aaron Tuor, Mahantesh Halappanavar, Draguna Vrabie, Neural Lyapunov Differentiable Predictive Control, CDC, 2022</a:t>
            </a:r>
          </a:p>
          <a:p>
            <a:pPr algn="l"/>
            <a:endParaRPr lang="en-US" sz="14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3FBC7-10AD-4240-9F9D-8720B264FAD1}"/>
              </a:ext>
            </a:extLst>
          </p:cNvPr>
          <p:cNvSpPr txBox="1"/>
          <p:nvPr/>
        </p:nvSpPr>
        <p:spPr>
          <a:xfrm>
            <a:off x="14093189" y="7827728"/>
            <a:ext cx="7753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FE7A4BB3-E848-5A44-82DF-322201952CD8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98049" y="7908667"/>
            <a:ext cx="249471" cy="165762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98" y="138315"/>
            <a:ext cx="8299602" cy="73236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Mathematical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502C-7190-2A29-8081-3885EB09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2" y="1512199"/>
            <a:ext cx="4051300" cy="2908300"/>
          </a:xfrm>
          <a:prstGeom prst="rect">
            <a:avLst/>
          </a:prstGeom>
        </p:spPr>
      </p:pic>
      <p:sp>
        <p:nvSpPr>
          <p:cNvPr id="7" name="Speech Bubble: Rectangle with Corners Rounded 3">
            <a:extLst>
              <a:ext uri="{FF2B5EF4-FFF2-40B4-BE49-F238E27FC236}">
                <a16:creationId xmlns:a16="http://schemas.microsoft.com/office/drawing/2014/main" id="{D5CD2171-F3B0-48E8-E6B6-D4028F6C0C42}"/>
              </a:ext>
            </a:extLst>
          </p:cNvPr>
          <p:cNvSpPr/>
          <p:nvPr/>
        </p:nvSpPr>
        <p:spPr>
          <a:xfrm>
            <a:off x="5431586" y="1512199"/>
            <a:ext cx="2271713" cy="679450"/>
          </a:xfrm>
          <a:prstGeom prst="wedgeRoundRectCallout">
            <a:avLst>
              <a:gd name="adj1" fmla="val -137081"/>
              <a:gd name="adj2" fmla="val 375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8" name="Speech Bubble: Rectangle with Corners Rounded 3">
            <a:extLst>
              <a:ext uri="{FF2B5EF4-FFF2-40B4-BE49-F238E27FC236}">
                <a16:creationId xmlns:a16="http://schemas.microsoft.com/office/drawing/2014/main" id="{137C827F-CE65-3719-42CA-345B135FAACD}"/>
              </a:ext>
            </a:extLst>
          </p:cNvPr>
          <p:cNvSpPr/>
          <p:nvPr/>
        </p:nvSpPr>
        <p:spPr>
          <a:xfrm>
            <a:off x="5431586" y="2286899"/>
            <a:ext cx="2271713" cy="679450"/>
          </a:xfrm>
          <a:prstGeom prst="wedgeRoundRectCallout">
            <a:avLst>
              <a:gd name="adj1" fmla="val -123245"/>
              <a:gd name="adj2" fmla="val 186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Dynamics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3">
            <a:extLst>
              <a:ext uri="{FF2B5EF4-FFF2-40B4-BE49-F238E27FC236}">
                <a16:creationId xmlns:a16="http://schemas.microsoft.com/office/drawing/2014/main" id="{7AFBB324-3C94-78C9-CE7C-D28DE4B04EA4}"/>
              </a:ext>
            </a:extLst>
          </p:cNvPr>
          <p:cNvSpPr/>
          <p:nvPr/>
        </p:nvSpPr>
        <p:spPr>
          <a:xfrm>
            <a:off x="5431586" y="3853761"/>
            <a:ext cx="2271713" cy="679450"/>
          </a:xfrm>
          <a:prstGeom prst="wedgeRoundRectCallout">
            <a:avLst>
              <a:gd name="adj1" fmla="val -152805"/>
              <a:gd name="adj2" fmla="val -885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Constraints</a:t>
            </a:r>
          </a:p>
        </p:txBody>
      </p:sp>
      <p:sp>
        <p:nvSpPr>
          <p:cNvPr id="10" name="Speech Bubble: Rectangle with Corners Rounded 3">
            <a:extLst>
              <a:ext uri="{FF2B5EF4-FFF2-40B4-BE49-F238E27FC236}">
                <a16:creationId xmlns:a16="http://schemas.microsoft.com/office/drawing/2014/main" id="{3A26735D-1953-85B4-8224-D1B18925DE07}"/>
              </a:ext>
            </a:extLst>
          </p:cNvPr>
          <p:cNvSpPr/>
          <p:nvPr/>
        </p:nvSpPr>
        <p:spPr>
          <a:xfrm>
            <a:off x="5431586" y="3079061"/>
            <a:ext cx="2271713" cy="679450"/>
          </a:xfrm>
          <a:prstGeom prst="wedgeRoundRectCallout">
            <a:avLst>
              <a:gd name="adj1" fmla="val -122616"/>
              <a:gd name="adj2" fmla="val -402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Predictive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CF588-F9F8-220D-C5BB-8FED7081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34" y="2712672"/>
            <a:ext cx="4292104" cy="1376967"/>
          </a:xfrm>
          <a:prstGeom prst="rect">
            <a:avLst/>
          </a:prstGeom>
        </p:spPr>
      </p:pic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23B04C53-1D56-CB5F-06A6-0D532ACA7FEC}"/>
              </a:ext>
            </a:extLst>
          </p:cNvPr>
          <p:cNvSpPr/>
          <p:nvPr/>
        </p:nvSpPr>
        <p:spPr>
          <a:xfrm>
            <a:off x="7911921" y="3281179"/>
            <a:ext cx="1519236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8F2E3-2F29-50CB-BF06-EF673B2B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472" y="1722010"/>
            <a:ext cx="4441726" cy="470552"/>
          </a:xfrm>
          <a:prstGeom prst="rect">
            <a:avLst/>
          </a:prstGeom>
        </p:spPr>
      </p:pic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4CE07928-B79B-A8E6-D343-1B11DF5D0C45}"/>
              </a:ext>
            </a:extLst>
          </p:cNvPr>
          <p:cNvSpPr/>
          <p:nvPr/>
        </p:nvSpPr>
        <p:spPr>
          <a:xfrm>
            <a:off x="7839984" y="1739029"/>
            <a:ext cx="1519236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7819665" y="2192562"/>
            <a:ext cx="249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Lower-level</a:t>
            </a: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E4AF15-EE2C-CB84-1262-B28B29559F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602"/>
          <a:stretch/>
        </p:blipFill>
        <p:spPr>
          <a:xfrm>
            <a:off x="9084838" y="5293970"/>
            <a:ext cx="5491621" cy="79648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2252E3D-5BA9-44AD-A005-C93EF0B04BEA}"/>
              </a:ext>
            </a:extLst>
          </p:cNvPr>
          <p:cNvSpPr/>
          <p:nvPr/>
        </p:nvSpPr>
        <p:spPr>
          <a:xfrm>
            <a:off x="9060627" y="6753676"/>
            <a:ext cx="3983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Soft state, and control constraints</a:t>
            </a:r>
            <a:endParaRPr lang="en-US" sz="1296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69649-11FA-410C-AD0D-4CC85B9AA4A4}"/>
              </a:ext>
            </a:extLst>
          </p:cNvPr>
          <p:cNvSpPr/>
          <p:nvPr/>
        </p:nvSpPr>
        <p:spPr>
          <a:xfrm>
            <a:off x="10542452" y="4194614"/>
            <a:ext cx="2509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Neural control policy</a:t>
            </a:r>
            <a:endParaRPr lang="en-US" sz="1296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3939D-52D4-4983-8FCF-85B9F0A61DC8}"/>
              </a:ext>
            </a:extLst>
          </p:cNvPr>
          <p:cNvSpPr/>
          <p:nvPr/>
        </p:nvSpPr>
        <p:spPr>
          <a:xfrm>
            <a:off x="10392892" y="2274269"/>
            <a:ext cx="280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MPC objective function</a:t>
            </a:r>
            <a:endParaRPr lang="en-US" sz="1296" dirty="0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CF839A3F-095B-4BE4-B227-89F498230521}"/>
              </a:ext>
            </a:extLst>
          </p:cNvPr>
          <p:cNvSpPr txBox="1">
            <a:spLocks/>
          </p:cNvSpPr>
          <p:nvPr/>
        </p:nvSpPr>
        <p:spPr>
          <a:xfrm>
            <a:off x="3397134" y="270934"/>
            <a:ext cx="10776065" cy="694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30480" rIns="30480" bIns="30480" anchor="b">
            <a:normAutofit fontScale="92500"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sz="3600" dirty="0">
                <a:solidFill>
                  <a:schemeClr val="tx2"/>
                </a:solidFill>
              </a:rPr>
              <a:t>DPC Formulation with Neural Lyapunov Functions </a:t>
            </a:r>
          </a:p>
        </p:txBody>
      </p:sp>
      <p:sp>
        <p:nvSpPr>
          <p:cNvPr id="32" name="Notched Right Arrow 11">
            <a:extLst>
              <a:ext uri="{FF2B5EF4-FFF2-40B4-BE49-F238E27FC236}">
                <a16:creationId xmlns:a16="http://schemas.microsoft.com/office/drawing/2014/main" id="{8A5C5E2B-08DE-4209-98BB-1715D8511801}"/>
              </a:ext>
            </a:extLst>
          </p:cNvPr>
          <p:cNvSpPr/>
          <p:nvPr/>
        </p:nvSpPr>
        <p:spPr>
          <a:xfrm rot="1550689">
            <a:off x="7945898" y="4760096"/>
            <a:ext cx="1519236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6403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98049" y="7908667"/>
            <a:ext cx="249471" cy="165762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98" y="138315"/>
            <a:ext cx="8299602" cy="73236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Mathematical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502C-7190-2A29-8081-3885EB09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2" y="1512199"/>
            <a:ext cx="4051300" cy="2908300"/>
          </a:xfrm>
          <a:prstGeom prst="rect">
            <a:avLst/>
          </a:prstGeom>
        </p:spPr>
      </p:pic>
      <p:sp>
        <p:nvSpPr>
          <p:cNvPr id="7" name="Speech Bubble: Rectangle with Corners Rounded 3">
            <a:extLst>
              <a:ext uri="{FF2B5EF4-FFF2-40B4-BE49-F238E27FC236}">
                <a16:creationId xmlns:a16="http://schemas.microsoft.com/office/drawing/2014/main" id="{D5CD2171-F3B0-48E8-E6B6-D4028F6C0C42}"/>
              </a:ext>
            </a:extLst>
          </p:cNvPr>
          <p:cNvSpPr/>
          <p:nvPr/>
        </p:nvSpPr>
        <p:spPr>
          <a:xfrm>
            <a:off x="5431586" y="1512199"/>
            <a:ext cx="2271713" cy="679450"/>
          </a:xfrm>
          <a:prstGeom prst="wedgeRoundRectCallout">
            <a:avLst>
              <a:gd name="adj1" fmla="val -137081"/>
              <a:gd name="adj2" fmla="val 375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8" name="Speech Bubble: Rectangle with Corners Rounded 3">
            <a:extLst>
              <a:ext uri="{FF2B5EF4-FFF2-40B4-BE49-F238E27FC236}">
                <a16:creationId xmlns:a16="http://schemas.microsoft.com/office/drawing/2014/main" id="{137C827F-CE65-3719-42CA-345B135FAACD}"/>
              </a:ext>
            </a:extLst>
          </p:cNvPr>
          <p:cNvSpPr/>
          <p:nvPr/>
        </p:nvSpPr>
        <p:spPr>
          <a:xfrm>
            <a:off x="5431586" y="2286899"/>
            <a:ext cx="2271713" cy="679450"/>
          </a:xfrm>
          <a:prstGeom prst="wedgeRoundRectCallout">
            <a:avLst>
              <a:gd name="adj1" fmla="val -123245"/>
              <a:gd name="adj2" fmla="val 186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Dynamics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3">
            <a:extLst>
              <a:ext uri="{FF2B5EF4-FFF2-40B4-BE49-F238E27FC236}">
                <a16:creationId xmlns:a16="http://schemas.microsoft.com/office/drawing/2014/main" id="{7AFBB324-3C94-78C9-CE7C-D28DE4B04EA4}"/>
              </a:ext>
            </a:extLst>
          </p:cNvPr>
          <p:cNvSpPr/>
          <p:nvPr/>
        </p:nvSpPr>
        <p:spPr>
          <a:xfrm>
            <a:off x="5431586" y="3853761"/>
            <a:ext cx="2271713" cy="679450"/>
          </a:xfrm>
          <a:prstGeom prst="wedgeRoundRectCallout">
            <a:avLst>
              <a:gd name="adj1" fmla="val -152805"/>
              <a:gd name="adj2" fmla="val -885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Constraints</a:t>
            </a:r>
          </a:p>
        </p:txBody>
      </p:sp>
      <p:sp>
        <p:nvSpPr>
          <p:cNvPr id="10" name="Speech Bubble: Rectangle with Corners Rounded 3">
            <a:extLst>
              <a:ext uri="{FF2B5EF4-FFF2-40B4-BE49-F238E27FC236}">
                <a16:creationId xmlns:a16="http://schemas.microsoft.com/office/drawing/2014/main" id="{3A26735D-1953-85B4-8224-D1B18925DE07}"/>
              </a:ext>
            </a:extLst>
          </p:cNvPr>
          <p:cNvSpPr/>
          <p:nvPr/>
        </p:nvSpPr>
        <p:spPr>
          <a:xfrm>
            <a:off x="5431586" y="3079061"/>
            <a:ext cx="2271713" cy="679450"/>
          </a:xfrm>
          <a:prstGeom prst="wedgeRoundRectCallout">
            <a:avLst>
              <a:gd name="adj1" fmla="val -122616"/>
              <a:gd name="adj2" fmla="val -402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tx1"/>
                </a:solidFill>
              </a:rPr>
              <a:t>Predictive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CF588-F9F8-220D-C5BB-8FED7081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34" y="2712672"/>
            <a:ext cx="4292104" cy="1376967"/>
          </a:xfrm>
          <a:prstGeom prst="rect">
            <a:avLst/>
          </a:prstGeom>
        </p:spPr>
      </p:pic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23B04C53-1D56-CB5F-06A6-0D532ACA7FEC}"/>
              </a:ext>
            </a:extLst>
          </p:cNvPr>
          <p:cNvSpPr/>
          <p:nvPr/>
        </p:nvSpPr>
        <p:spPr>
          <a:xfrm>
            <a:off x="7911921" y="3281179"/>
            <a:ext cx="1519236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CD241D-2A1F-AA99-9AD0-027B4CAA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07" y="4623123"/>
            <a:ext cx="4321766" cy="555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53660-FEA5-4A0B-FDD4-A72999AA2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001" y="5772301"/>
            <a:ext cx="5397500" cy="1282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51AB77-3B9B-2782-14FA-EF2E9F15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989" y="6964639"/>
            <a:ext cx="4191000" cy="685800"/>
          </a:xfrm>
          <a:prstGeom prst="rect">
            <a:avLst/>
          </a:prstGeom>
        </p:spPr>
      </p:pic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07EFF21B-4D87-8BE5-89BA-F7899C01BEF9}"/>
              </a:ext>
            </a:extLst>
          </p:cNvPr>
          <p:cNvSpPr/>
          <p:nvPr/>
        </p:nvSpPr>
        <p:spPr>
          <a:xfrm rot="5400000">
            <a:off x="6214202" y="5912164"/>
            <a:ext cx="1545310" cy="353350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8F2E3-2F29-50CB-BF06-EF673B2B5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472" y="1722010"/>
            <a:ext cx="4441726" cy="470552"/>
          </a:xfrm>
          <a:prstGeom prst="rect">
            <a:avLst/>
          </a:prstGeom>
        </p:spPr>
      </p:pic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4CE07928-B79B-A8E6-D343-1B11DF5D0C45}"/>
              </a:ext>
            </a:extLst>
          </p:cNvPr>
          <p:cNvSpPr/>
          <p:nvPr/>
        </p:nvSpPr>
        <p:spPr>
          <a:xfrm>
            <a:off x="7839984" y="1739029"/>
            <a:ext cx="1519236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7819665" y="2192562"/>
            <a:ext cx="249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Lower-level</a:t>
            </a: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E4AF15-EE2C-CB84-1262-B28B29559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4838" y="5293970"/>
            <a:ext cx="5491621" cy="1256338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055E7EAD-9354-62F0-C665-559FD7318DC7}"/>
              </a:ext>
            </a:extLst>
          </p:cNvPr>
          <p:cNvSpPr/>
          <p:nvPr/>
        </p:nvSpPr>
        <p:spPr>
          <a:xfrm>
            <a:off x="8005426" y="3868252"/>
            <a:ext cx="1000955" cy="3767137"/>
          </a:xfrm>
          <a:prstGeom prst="rightBrac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8E167-251B-49FE-A40F-9D292DA51714}"/>
              </a:ext>
            </a:extLst>
          </p:cNvPr>
          <p:cNvSpPr/>
          <p:nvPr/>
        </p:nvSpPr>
        <p:spPr>
          <a:xfrm>
            <a:off x="1023319" y="5388568"/>
            <a:ext cx="4487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Input Convex Neural networks (ICNN)</a:t>
            </a:r>
            <a:endParaRPr lang="en-US" sz="1296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8356F-56DD-4E11-9F74-2D69C971EFFF}"/>
              </a:ext>
            </a:extLst>
          </p:cNvPr>
          <p:cNvSpPr/>
          <p:nvPr/>
        </p:nvSpPr>
        <p:spPr>
          <a:xfrm>
            <a:off x="1079293" y="4740493"/>
            <a:ext cx="2456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Lyapunov condition:</a:t>
            </a:r>
            <a:endParaRPr lang="en-US" sz="12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252E3D-5BA9-44AD-A005-C93EF0B04BEA}"/>
              </a:ext>
            </a:extLst>
          </p:cNvPr>
          <p:cNvSpPr/>
          <p:nvPr/>
        </p:nvSpPr>
        <p:spPr>
          <a:xfrm>
            <a:off x="9060627" y="6753676"/>
            <a:ext cx="5227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Soft state, control, and Lyapunov constraints</a:t>
            </a:r>
            <a:endParaRPr lang="en-US" sz="1296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69649-11FA-410C-AD0D-4CC85B9AA4A4}"/>
              </a:ext>
            </a:extLst>
          </p:cNvPr>
          <p:cNvSpPr/>
          <p:nvPr/>
        </p:nvSpPr>
        <p:spPr>
          <a:xfrm>
            <a:off x="10542452" y="4194614"/>
            <a:ext cx="2509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Neural control policy</a:t>
            </a:r>
            <a:endParaRPr lang="en-US" sz="1296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3939D-52D4-4983-8FCF-85B9F0A61DC8}"/>
              </a:ext>
            </a:extLst>
          </p:cNvPr>
          <p:cNvSpPr/>
          <p:nvPr/>
        </p:nvSpPr>
        <p:spPr>
          <a:xfrm>
            <a:off x="10392892" y="2274269"/>
            <a:ext cx="280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MPC objective function</a:t>
            </a:r>
            <a:endParaRPr lang="en-US" sz="1296" dirty="0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CF839A3F-095B-4BE4-B227-89F498230521}"/>
              </a:ext>
            </a:extLst>
          </p:cNvPr>
          <p:cNvSpPr txBox="1">
            <a:spLocks/>
          </p:cNvSpPr>
          <p:nvPr/>
        </p:nvSpPr>
        <p:spPr>
          <a:xfrm>
            <a:off x="3397134" y="270934"/>
            <a:ext cx="10776065" cy="694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30480" rIns="30480" bIns="30480" anchor="b">
            <a:normAutofit fontScale="92500"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sz="3600" dirty="0">
                <a:solidFill>
                  <a:schemeClr val="tx2"/>
                </a:solidFill>
              </a:rPr>
              <a:t>DPC Formulation with Neural Lyapunov Functions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334347-07F7-4B8E-B73D-B00BCB009B58}"/>
              </a:ext>
            </a:extLst>
          </p:cNvPr>
          <p:cNvSpPr txBox="1"/>
          <p:nvPr/>
        </p:nvSpPr>
        <p:spPr>
          <a:xfrm>
            <a:off x="1194262" y="7810391"/>
            <a:ext cx="761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dirty="0"/>
              <a:t>Gaurav </a:t>
            </a:r>
            <a:r>
              <a:rPr lang="en-US" sz="1400" b="0" dirty="0" err="1"/>
              <a:t>Manek</a:t>
            </a:r>
            <a:r>
              <a:rPr lang="en-US" sz="1400" b="0" dirty="0"/>
              <a:t>, J. Zico Kolter, Learning Stable Deep Dynamics Models, NeurIPS 2019</a:t>
            </a:r>
          </a:p>
        </p:txBody>
      </p:sp>
    </p:spTree>
    <p:extLst>
      <p:ext uri="{BB962C8B-B14F-4D97-AF65-F5344CB8AC3E}">
        <p14:creationId xmlns:p14="http://schemas.microsoft.com/office/powerpoint/2010/main" val="43954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699E2-B7AC-49C4-8EC6-709196EA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FACC6-A44A-4928-972C-F2894C12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(MPC)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0A87BA-DB6F-4C3E-A04F-077E1D67118C}"/>
              </a:ext>
            </a:extLst>
          </p:cNvPr>
          <p:cNvSpPr txBox="1">
            <a:spLocks/>
          </p:cNvSpPr>
          <p:nvPr/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A52E1-45F1-43D8-BE95-08D2DC1F7D49}"/>
              </a:ext>
            </a:extLst>
          </p:cNvPr>
          <p:cNvSpPr txBox="1"/>
          <p:nvPr/>
        </p:nvSpPr>
        <p:spPr>
          <a:xfrm>
            <a:off x="1408497" y="2283154"/>
            <a:ext cx="645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800" dirty="0"/>
              <a:t>The rest is model predictive control (MPC).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B1E2B-3ADC-4944-9BE9-01009295D9C0}"/>
              </a:ext>
            </a:extLst>
          </p:cNvPr>
          <p:cNvSpPr txBox="1"/>
          <p:nvPr/>
        </p:nvSpPr>
        <p:spPr>
          <a:xfrm>
            <a:off x="8104879" y="2283154"/>
            <a:ext cx="62192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2000" dirty="0"/>
              <a:t>Unknown or partially known dynamics</a:t>
            </a:r>
          </a:p>
          <a:p>
            <a:pPr lvl="1"/>
            <a:r>
              <a:rPr lang="en-US" sz="2000" dirty="0"/>
              <a:t>Physics-based modeling is expensive</a:t>
            </a:r>
          </a:p>
          <a:p>
            <a:pPr lvl="1"/>
            <a:r>
              <a:rPr lang="en-US" sz="2000" dirty="0"/>
              <a:t>Purely data-driven models lack generalization </a:t>
            </a:r>
          </a:p>
          <a:p>
            <a:r>
              <a:rPr lang="en-US" sz="2000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2000" dirty="0"/>
              <a:t>Scalability</a:t>
            </a:r>
          </a:p>
          <a:p>
            <a:pPr lvl="1"/>
            <a:r>
              <a:rPr lang="en-US" sz="2000" dirty="0"/>
              <a:t>Computational limitations of control hardware</a:t>
            </a:r>
          </a:p>
          <a:p>
            <a:pPr lvl="1"/>
            <a:r>
              <a:rPr lang="en-US" sz="2000" dirty="0"/>
              <a:t>Parallelization, distributed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380BA-24E2-4914-AB5D-82DE9817F643}"/>
              </a:ext>
            </a:extLst>
          </p:cNvPr>
          <p:cNvSpPr txBox="1"/>
          <p:nvPr/>
        </p:nvSpPr>
        <p:spPr>
          <a:xfrm>
            <a:off x="1611319" y="6299497"/>
            <a:ext cx="6194322" cy="64633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Assumption: </a:t>
            </a:r>
          </a:p>
          <a:p>
            <a:r>
              <a:rPr lang="en-US" sz="1800" dirty="0"/>
              <a:t>Reliable and accurate system dynamics model</a:t>
            </a:r>
          </a:p>
        </p:txBody>
      </p:sp>
      <p:pic>
        <p:nvPicPr>
          <p:cNvPr id="9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A50614E-6249-4638-8A15-4941F67C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9" y="3888766"/>
            <a:ext cx="2932214" cy="21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8D919-6EA7-4439-B142-F0E5FE1B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03" y="3533646"/>
            <a:ext cx="4453865" cy="26266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38600-64F9-465B-8D10-FE1D0023517A}"/>
              </a:ext>
            </a:extLst>
          </p:cNvPr>
          <p:cNvSpPr/>
          <p:nvPr/>
        </p:nvSpPr>
        <p:spPr>
          <a:xfrm>
            <a:off x="1408497" y="7313510"/>
            <a:ext cx="1257715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4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44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44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44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44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44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440" dirty="0"/>
              <a:t> 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2EA96E9-093F-4296-A323-5861AC5E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769" y="5115650"/>
            <a:ext cx="3049354" cy="1938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9C342-E4CC-4B71-8D11-97C2B394BFAE}"/>
              </a:ext>
            </a:extLst>
          </p:cNvPr>
          <p:cNvSpPr/>
          <p:nvPr/>
        </p:nvSpPr>
        <p:spPr>
          <a:xfrm>
            <a:off x="3589474" y="1693253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Successes</a:t>
            </a:r>
            <a:endParaRPr lang="en-US" sz="1800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D3D259ED-AC90-4272-BC65-1F7C2F5B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19" y="5212822"/>
            <a:ext cx="2758697" cy="18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54B630-E2FC-4CBF-AA72-025AEF07B8DD}"/>
              </a:ext>
            </a:extLst>
          </p:cNvPr>
          <p:cNvSpPr/>
          <p:nvPr/>
        </p:nvSpPr>
        <p:spPr>
          <a:xfrm>
            <a:off x="9954253" y="1703836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Challenges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10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98385" y="7908666"/>
            <a:ext cx="349135" cy="204555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6412" y="228927"/>
            <a:ext cx="10779202" cy="732368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Mathematical framework and learning algorithm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3048480" y="4856068"/>
            <a:ext cx="2493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Gradient flows: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6552-DE4F-22A9-FB30-4B730DAC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9"/>
          <a:stretch/>
        </p:blipFill>
        <p:spPr>
          <a:xfrm>
            <a:off x="2991971" y="1806888"/>
            <a:ext cx="5497484" cy="284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0D872D-F124-D31B-4E53-CF52C45C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4813572"/>
            <a:ext cx="5397500" cy="2552700"/>
          </a:xfrm>
          <a:prstGeom prst="rect">
            <a:avLst/>
          </a:prstGeom>
        </p:spPr>
      </p:pic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B8D73A0E-64DE-434E-A08F-3C7FF0B98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24"/>
          <a:stretch/>
        </p:blipFill>
        <p:spPr>
          <a:xfrm>
            <a:off x="8890371" y="2398159"/>
            <a:ext cx="5740029" cy="5251765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051FCB8-B406-49E8-8427-85601BCC64B3}"/>
              </a:ext>
            </a:extLst>
          </p:cNvPr>
          <p:cNvSpPr txBox="1">
            <a:spLocks/>
          </p:cNvSpPr>
          <p:nvPr/>
        </p:nvSpPr>
        <p:spPr>
          <a:xfrm>
            <a:off x="3048480" y="492611"/>
            <a:ext cx="11124720" cy="97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30480" rIns="30480" bIns="30480" anchor="b">
            <a:normAutofit fontScale="92500"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sz="3600" dirty="0">
                <a:solidFill>
                  <a:schemeClr val="tx2"/>
                </a:solidFill>
              </a:rPr>
              <a:t>Joint Offline Learning of Policy and Lyapunov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94055-4D24-447D-8184-0E1A7CBB7AC7}"/>
              </a:ext>
            </a:extLst>
          </p:cNvPr>
          <p:cNvSpPr/>
          <p:nvPr/>
        </p:nvSpPr>
        <p:spPr>
          <a:xfrm>
            <a:off x="1144857" y="4971082"/>
            <a:ext cx="2052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Policy Gradients</a:t>
            </a:r>
            <a:endParaRPr lang="en-US" sz="1296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77DD80-15D5-4B06-8775-AE1928243BAC}"/>
              </a:ext>
            </a:extLst>
          </p:cNvPr>
          <p:cNvSpPr/>
          <p:nvPr/>
        </p:nvSpPr>
        <p:spPr>
          <a:xfrm>
            <a:off x="10615425" y="2005438"/>
            <a:ext cx="2323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Learning Algorithm</a:t>
            </a:r>
            <a:endParaRPr lang="en-US" sz="1296" dirty="0"/>
          </a:p>
        </p:txBody>
      </p:sp>
      <p:sp>
        <p:nvSpPr>
          <p:cNvPr id="16" name="Notched Right Arrow 11">
            <a:extLst>
              <a:ext uri="{FF2B5EF4-FFF2-40B4-BE49-F238E27FC236}">
                <a16:creationId xmlns:a16="http://schemas.microsoft.com/office/drawing/2014/main" id="{0B670896-0F66-4AD4-AA1D-65C1D63D5983}"/>
              </a:ext>
            </a:extLst>
          </p:cNvPr>
          <p:cNvSpPr/>
          <p:nvPr/>
        </p:nvSpPr>
        <p:spPr>
          <a:xfrm>
            <a:off x="7213805" y="3604617"/>
            <a:ext cx="1275650" cy="324933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5263D-93B8-48CF-8401-AAE502F68714}"/>
              </a:ext>
            </a:extLst>
          </p:cNvPr>
          <p:cNvSpPr/>
          <p:nvPr/>
        </p:nvSpPr>
        <p:spPr>
          <a:xfrm>
            <a:off x="1237384" y="2892873"/>
            <a:ext cx="1140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NLDPC</a:t>
            </a:r>
          </a:p>
          <a:p>
            <a:r>
              <a:rPr lang="en-US" sz="2000" dirty="0"/>
              <a:t>Problem</a:t>
            </a:r>
            <a:endParaRPr lang="en-US" sz="1296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3B3A1C-8A2C-479C-BF14-80E0DFB57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5" t="7362" r="47996" b="79613"/>
          <a:stretch/>
        </p:blipFill>
        <p:spPr>
          <a:xfrm>
            <a:off x="1884420" y="2110363"/>
            <a:ext cx="1207330" cy="400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355050-9683-4424-8CE3-59D3B35756BA}"/>
              </a:ext>
            </a:extLst>
          </p:cNvPr>
          <p:cNvSpPr txBox="1"/>
          <p:nvPr/>
        </p:nvSpPr>
        <p:spPr>
          <a:xfrm>
            <a:off x="948806" y="7619943"/>
            <a:ext cx="13324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17" lvl="1"/>
            <a:r>
              <a:rPr lang="en-US" sz="2000" dirty="0">
                <a:solidFill>
                  <a:schemeClr val="accent1"/>
                </a:solidFill>
              </a:rPr>
              <a:t>For probabilistic stability guarantees see the paper </a:t>
            </a:r>
            <a:r>
              <a:rPr lang="en-US" sz="2000" b="1" i="1" dirty="0">
                <a:solidFill>
                  <a:schemeClr val="accent1"/>
                </a:solidFill>
              </a:rPr>
              <a:t>Neural Lyapunov Differentiable Predictive Control</a:t>
            </a:r>
            <a:r>
              <a:rPr lang="en-US" sz="2000" i="1" dirty="0">
                <a:solidFill>
                  <a:schemeClr val="accent1"/>
                </a:solidFill>
              </a:rPr>
              <a:t>.</a:t>
            </a:r>
          </a:p>
          <a:p>
            <a:pPr marL="548617"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7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5001-E2A2-49BC-BDAD-B418DEBF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2D2F4-CC93-40F4-B190-54614D9C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Experiments: Stabilizing Unstable Double Integrator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560188-E498-4FD0-A125-8B8DFEF8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56" y="1809087"/>
            <a:ext cx="8572500" cy="353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32783-AC23-4BD8-AE53-F4FEDF2C5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8"/>
          <a:stretch/>
        </p:blipFill>
        <p:spPr>
          <a:xfrm>
            <a:off x="3889056" y="5268252"/>
            <a:ext cx="8572500" cy="2739676"/>
          </a:xfrm>
          <a:prstGeom prst="rect">
            <a:avLst/>
          </a:prstGeom>
        </p:spPr>
      </p:pic>
      <p:sp>
        <p:nvSpPr>
          <p:cNvPr id="13" name="Speech Bubble: Rectangle with Corners Rounded 3">
            <a:extLst>
              <a:ext uri="{FF2B5EF4-FFF2-40B4-BE49-F238E27FC236}">
                <a16:creationId xmlns:a16="http://schemas.microsoft.com/office/drawing/2014/main" id="{FD046783-9F3F-4B7C-89B1-B11FF2C81607}"/>
              </a:ext>
            </a:extLst>
          </p:cNvPr>
          <p:cNvSpPr/>
          <p:nvPr/>
        </p:nvSpPr>
        <p:spPr>
          <a:xfrm>
            <a:off x="1077596" y="2727456"/>
            <a:ext cx="2211387" cy="1361281"/>
          </a:xfrm>
          <a:prstGeom prst="wedgeRoundRectCallout">
            <a:avLst>
              <a:gd name="adj1" fmla="val 105320"/>
              <a:gd name="adj2" fmla="val 187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Phase portrait with overlaid Lyapunov contours</a:t>
            </a:r>
          </a:p>
        </p:txBody>
      </p:sp>
      <p:sp>
        <p:nvSpPr>
          <p:cNvPr id="14" name="Speech Bubble: Rectangle with Corners Rounded 3">
            <a:extLst>
              <a:ext uri="{FF2B5EF4-FFF2-40B4-BE49-F238E27FC236}">
                <a16:creationId xmlns:a16="http://schemas.microsoft.com/office/drawing/2014/main" id="{DC899AEA-05AD-442D-86B6-FF684C37D7D2}"/>
              </a:ext>
            </a:extLst>
          </p:cNvPr>
          <p:cNvSpPr/>
          <p:nvPr/>
        </p:nvSpPr>
        <p:spPr>
          <a:xfrm>
            <a:off x="12702858" y="2811550"/>
            <a:ext cx="1744662" cy="1022351"/>
          </a:xfrm>
          <a:prstGeom prst="wedgeRoundRectCallout">
            <a:avLst>
              <a:gd name="adj1" fmla="val -126679"/>
              <a:gd name="adj2" fmla="val 1150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Learned Lyapunov</a:t>
            </a:r>
          </a:p>
          <a:p>
            <a:pPr algn="ctr"/>
            <a:r>
              <a:rPr lang="en-US" sz="168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15" name="Speech Bubble: Rectangle with Corners Rounded 3">
            <a:extLst>
              <a:ext uri="{FF2B5EF4-FFF2-40B4-BE49-F238E27FC236}">
                <a16:creationId xmlns:a16="http://schemas.microsoft.com/office/drawing/2014/main" id="{328E1C96-2F90-4ECB-9F2B-B546A7DBA96D}"/>
              </a:ext>
            </a:extLst>
          </p:cNvPr>
          <p:cNvSpPr/>
          <p:nvPr/>
        </p:nvSpPr>
        <p:spPr>
          <a:xfrm>
            <a:off x="1473319" y="6285042"/>
            <a:ext cx="2211387" cy="1647032"/>
          </a:xfrm>
          <a:prstGeom prst="wedgeRoundRectCallout">
            <a:avLst>
              <a:gd name="adj1" fmla="val 67847"/>
              <a:gd name="adj2" fmla="val -399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Stability regions via discrete-time Lyapunov conditions</a:t>
            </a:r>
          </a:p>
        </p:txBody>
      </p:sp>
      <p:sp>
        <p:nvSpPr>
          <p:cNvPr id="16" name="Speech Bubble: Rectangle with Corners Rounded 3">
            <a:extLst>
              <a:ext uri="{FF2B5EF4-FFF2-40B4-BE49-F238E27FC236}">
                <a16:creationId xmlns:a16="http://schemas.microsoft.com/office/drawing/2014/main" id="{942E4D6C-B456-4D94-B4A4-CD9ED94316DD}"/>
              </a:ext>
            </a:extLst>
          </p:cNvPr>
          <p:cNvSpPr/>
          <p:nvPr/>
        </p:nvSpPr>
        <p:spPr>
          <a:xfrm>
            <a:off x="12702858" y="6430695"/>
            <a:ext cx="1744662" cy="1355726"/>
          </a:xfrm>
          <a:prstGeom prst="wedgeRoundRectCallout">
            <a:avLst>
              <a:gd name="adj1" fmla="val -79999"/>
              <a:gd name="adj2" fmla="val -348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Closed-loop state and control trajectories</a:t>
            </a:r>
          </a:p>
        </p:txBody>
      </p:sp>
    </p:spTree>
    <p:extLst>
      <p:ext uri="{BB962C8B-B14F-4D97-AF65-F5344CB8AC3E}">
        <p14:creationId xmlns:p14="http://schemas.microsoft.com/office/powerpoint/2010/main" val="42524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5001-E2A2-49BC-BDAD-B418DEBF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52D2F4-CC93-40F4-B190-54614D9C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Experiments: Controlling Unstable PVTOL Aircraft</a:t>
            </a:r>
          </a:p>
        </p:txBody>
      </p:sp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7523821-749E-4E28-AD4A-38A84CAD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91" y="5281584"/>
            <a:ext cx="8572500" cy="295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E8E5-65BD-4598-8DBA-0DAE60BF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91" y="1636684"/>
            <a:ext cx="8572500" cy="3644900"/>
          </a:xfrm>
          <a:prstGeom prst="rect">
            <a:avLst/>
          </a:prstGeom>
        </p:spPr>
      </p:pic>
      <p:sp>
        <p:nvSpPr>
          <p:cNvPr id="18" name="Speech Bubble: Rectangle with Corners Rounded 3">
            <a:extLst>
              <a:ext uri="{FF2B5EF4-FFF2-40B4-BE49-F238E27FC236}">
                <a16:creationId xmlns:a16="http://schemas.microsoft.com/office/drawing/2014/main" id="{91BCC331-7203-47BA-A211-4D63C05DCB19}"/>
              </a:ext>
            </a:extLst>
          </p:cNvPr>
          <p:cNvSpPr/>
          <p:nvPr/>
        </p:nvSpPr>
        <p:spPr>
          <a:xfrm>
            <a:off x="1062878" y="2444722"/>
            <a:ext cx="2211387" cy="1361281"/>
          </a:xfrm>
          <a:prstGeom prst="wedgeRoundRectCallout">
            <a:avLst>
              <a:gd name="adj1" fmla="val 93690"/>
              <a:gd name="adj2" fmla="val 533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Phase portrait with overlaid Lyapunov contours</a:t>
            </a:r>
          </a:p>
        </p:txBody>
      </p:sp>
      <p:sp>
        <p:nvSpPr>
          <p:cNvPr id="19" name="Speech Bubble: Rectangle with Corners Rounded 3">
            <a:extLst>
              <a:ext uri="{FF2B5EF4-FFF2-40B4-BE49-F238E27FC236}">
                <a16:creationId xmlns:a16="http://schemas.microsoft.com/office/drawing/2014/main" id="{CE27D8B2-519C-4DBF-B488-087DDD757329}"/>
              </a:ext>
            </a:extLst>
          </p:cNvPr>
          <p:cNvSpPr/>
          <p:nvPr/>
        </p:nvSpPr>
        <p:spPr>
          <a:xfrm>
            <a:off x="12688140" y="2512190"/>
            <a:ext cx="1744662" cy="1422501"/>
          </a:xfrm>
          <a:prstGeom prst="wedgeRoundRectCallout">
            <a:avLst>
              <a:gd name="adj1" fmla="val -142239"/>
              <a:gd name="adj2" fmla="val 436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Slice of the learned Lyapunov</a:t>
            </a:r>
          </a:p>
          <a:p>
            <a:pPr algn="ctr"/>
            <a:r>
              <a:rPr lang="en-US" sz="168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0" name="Speech Bubble: Rectangle with Corners Rounded 3">
            <a:extLst>
              <a:ext uri="{FF2B5EF4-FFF2-40B4-BE49-F238E27FC236}">
                <a16:creationId xmlns:a16="http://schemas.microsoft.com/office/drawing/2014/main" id="{9012E1D1-6342-4DA1-87CC-69B049A1D6A6}"/>
              </a:ext>
            </a:extLst>
          </p:cNvPr>
          <p:cNvSpPr/>
          <p:nvPr/>
        </p:nvSpPr>
        <p:spPr>
          <a:xfrm>
            <a:off x="1458601" y="6002308"/>
            <a:ext cx="1815664" cy="1904207"/>
          </a:xfrm>
          <a:prstGeom prst="wedgeRoundRectCallout">
            <a:avLst>
              <a:gd name="adj1" fmla="val 84372"/>
              <a:gd name="adj2" fmla="val -391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Stability regions via discrete-time Lyapunov conditions</a:t>
            </a:r>
          </a:p>
        </p:txBody>
      </p:sp>
      <p:sp>
        <p:nvSpPr>
          <p:cNvPr id="21" name="Speech Bubble: Rectangle with Corners Rounded 3">
            <a:extLst>
              <a:ext uri="{FF2B5EF4-FFF2-40B4-BE49-F238E27FC236}">
                <a16:creationId xmlns:a16="http://schemas.microsoft.com/office/drawing/2014/main" id="{177F4F44-2518-45EF-85D0-960BAC2F8BC0}"/>
              </a:ext>
            </a:extLst>
          </p:cNvPr>
          <p:cNvSpPr/>
          <p:nvPr/>
        </p:nvSpPr>
        <p:spPr>
          <a:xfrm>
            <a:off x="12688140" y="6147961"/>
            <a:ext cx="1744662" cy="1355726"/>
          </a:xfrm>
          <a:prstGeom prst="wedgeRoundRectCallout">
            <a:avLst>
              <a:gd name="adj1" fmla="val -111937"/>
              <a:gd name="adj2" fmla="val -137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Closed-loop state and control trajectories</a:t>
            </a:r>
          </a:p>
        </p:txBody>
      </p:sp>
    </p:spTree>
    <p:extLst>
      <p:ext uri="{BB962C8B-B14F-4D97-AF65-F5344CB8AC3E}">
        <p14:creationId xmlns:p14="http://schemas.microsoft.com/office/powerpoint/2010/main" val="28183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46BB2-4CC2-D942-9DED-87753B0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70780-77B1-6A40-A1D6-E65D07D7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1EF1B-7722-1F40-9F18-20A7A42EE60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35892" y="1944685"/>
            <a:ext cx="6555904" cy="2455515"/>
          </a:xfrm>
        </p:spPr>
        <p:txBody>
          <a:bodyPr/>
          <a:lstStyle/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Learning explicit predictive control policies via differentiable predictive control (DPC) algorithm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Learning neural Lyapunov functions for probabilistic closed-loop stability guarantees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Open-source code</a:t>
            </a:r>
          </a:p>
          <a:p>
            <a:pPr marL="0" indent="0">
              <a:buNone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AB826-50CC-6DCF-1D6B-1D3E9C0E3053}"/>
              </a:ext>
            </a:extLst>
          </p:cNvPr>
          <p:cNvSpPr txBox="1"/>
          <p:nvPr/>
        </p:nvSpPr>
        <p:spPr>
          <a:xfrm>
            <a:off x="1202214" y="1747888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B46D8-F1D3-9866-9778-5E3983FE2E7C}"/>
              </a:ext>
            </a:extLst>
          </p:cNvPr>
          <p:cNvSpPr txBox="1"/>
          <p:nvPr/>
        </p:nvSpPr>
        <p:spPr>
          <a:xfrm>
            <a:off x="8456454" y="171385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Next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AD560-85F4-A408-8FBE-ADA550A42A92}"/>
              </a:ext>
            </a:extLst>
          </p:cNvPr>
          <p:cNvSpPr txBox="1"/>
          <p:nvPr/>
        </p:nvSpPr>
        <p:spPr>
          <a:xfrm>
            <a:off x="6517300" y="7664619"/>
            <a:ext cx="7321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defTabSz="1316736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616265"/>
                </a:solidFill>
                <a:cs typeface="Arial"/>
                <a:hlinkClick r:id="rId2"/>
              </a:rPr>
              <a:t>jan.drgona@pnnl.gov</a:t>
            </a:r>
            <a:r>
              <a:rPr lang="en-US" sz="2000" i="1" dirty="0">
                <a:solidFill>
                  <a:srgbClr val="616265"/>
                </a:solidFill>
                <a:cs typeface="Arial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C64F3-74BD-4011-B94C-8E3865A4E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99" y="4225416"/>
            <a:ext cx="11000280" cy="3120044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BB2731D-BF66-47DC-B111-EFD083975F03}"/>
              </a:ext>
            </a:extLst>
          </p:cNvPr>
          <p:cNvSpPr txBox="1">
            <a:spLocks/>
          </p:cNvSpPr>
          <p:nvPr/>
        </p:nvSpPr>
        <p:spPr>
          <a:xfrm>
            <a:off x="8068576" y="1944685"/>
            <a:ext cx="6207148" cy="1917960"/>
          </a:xfrm>
          <a:prstGeom prst="rect">
            <a:avLst/>
          </a:prstGeom>
        </p:spPr>
        <p:txBody>
          <a:bodyPr/>
          <a:lstStyle>
            <a:lvl1pPr marL="274309" indent="-274309" algn="l" defTabSz="1097236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28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545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163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782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399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17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36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254" indent="-274309" algn="l" defTabSz="1097236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Online safety filters based on learned Lyapunov functions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Dealing with time-varying nonlinear objectives and constraints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Dealing with economic objectives via </a:t>
            </a:r>
            <a:r>
              <a:rPr lang="en-US" sz="2000" dirty="0" err="1">
                <a:solidFill>
                  <a:schemeClr val="accent2"/>
                </a:solidFill>
              </a:rPr>
              <a:t>Dissipativity</a:t>
            </a:r>
            <a:endParaRPr lang="en-US" sz="2000" dirty="0">
              <a:solidFill>
                <a:schemeClr val="accent2"/>
              </a:solidFill>
            </a:endParaRPr>
          </a:p>
          <a:p>
            <a:endParaRPr lang="en-US" sz="2000" dirty="0">
              <a:solidFill>
                <a:schemeClr val="accent2"/>
              </a:solidFill>
            </a:endParaRPr>
          </a:p>
          <a:p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6944CD-69BF-42EC-92EA-B06A54CAFCED}"/>
              </a:ext>
            </a:extLst>
          </p:cNvPr>
          <p:cNvSpPr txBox="1"/>
          <p:nvPr/>
        </p:nvSpPr>
        <p:spPr>
          <a:xfrm>
            <a:off x="2306783" y="7601789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https://github.com/pnnl/neuromancer/tree/Lyapunov_DPC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8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0922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06" y="7038975"/>
            <a:ext cx="5715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40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3485740" y="3634718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876661" y="1783556"/>
            <a:ext cx="1669755" cy="18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5782744" y="3662166"/>
            <a:ext cx="1736694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768070" y="3671241"/>
            <a:ext cx="171793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5896362" y="1801660"/>
            <a:ext cx="162307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7908128" y="1794490"/>
            <a:ext cx="162307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11748671" y="5935999"/>
            <a:ext cx="183205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672" y="4082160"/>
            <a:ext cx="1832049" cy="18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871687" y="3732960"/>
            <a:ext cx="1782824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801807" y="1809915"/>
            <a:ext cx="1846695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11647664" y="3674284"/>
            <a:ext cx="1737360" cy="29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11805956" y="1775895"/>
            <a:ext cx="1540839" cy="1850568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9881150" y="1801660"/>
            <a:ext cx="1454919" cy="17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9734632" y="3644574"/>
            <a:ext cx="2636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5912151" y="4055181"/>
            <a:ext cx="1521369" cy="18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5759771" y="5919088"/>
            <a:ext cx="1802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924686" y="4083414"/>
            <a:ext cx="1614799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645004" y="5930714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913616" y="4080738"/>
            <a:ext cx="1623076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913616" y="5937250"/>
            <a:ext cx="1598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9838854" y="4006057"/>
            <a:ext cx="1598445" cy="19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9539531" y="5914209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7640224" y="5961192"/>
            <a:ext cx="1899307" cy="473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7834267" y="4015132"/>
            <a:ext cx="1558844" cy="18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504619" y="1754958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</a:t>
            </a:r>
            <a:r>
              <a:rPr lang="en-US" sz="2400" b="1" dirty="0">
                <a:solidFill>
                  <a:schemeClr val="dk1"/>
                </a:solidFill>
              </a:rPr>
              <a:t>rom data to optimized explicit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1164667" y="6370187"/>
            <a:ext cx="12601431" cy="1015663"/>
            <a:chOff x="836183" y="7223534"/>
            <a:chExt cx="12601431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Step 1: obtain system dynamics model or train the model using given time series data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Step 2: sample problem parameters and differentiate MPC computational graph to obtain gradients for training the policy offline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883769" y="6196004"/>
            <a:ext cx="1148899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983971" y="7617711"/>
            <a:ext cx="11526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dirty="0"/>
              <a:t>Jan Drgona, et al., Differentiable Predictive Control: An MPC Alternative for Unknown Nonlinear Systems using Constrained Deep Learning, Journal of Process Control, 2022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B84656-53DC-4799-9C1A-0110D1650AF6}"/>
              </a:ext>
            </a:extLst>
          </p:cNvPr>
          <p:cNvGrpSpPr/>
          <p:nvPr/>
        </p:nvGrpSpPr>
        <p:grpSpPr>
          <a:xfrm>
            <a:off x="1307436" y="2386892"/>
            <a:ext cx="12686861" cy="3941983"/>
            <a:chOff x="1307435" y="3248869"/>
            <a:chExt cx="12686861" cy="3941983"/>
          </a:xfrm>
        </p:grpSpPr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9CF7A642-5C54-4AD4-8505-B4E0F209C5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17914" y="4419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5" name="Picture 24" descr="Diagram&#10;&#10;Description automatically generated">
              <a:extLst>
                <a:ext uri="{FF2B5EF4-FFF2-40B4-BE49-F238E27FC236}">
                  <a16:creationId xmlns:a16="http://schemas.microsoft.com/office/drawing/2014/main" id="{F4A60901-54A5-41D6-A9F1-BCBCBD1A6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48" t="9680"/>
            <a:stretch/>
          </p:blipFill>
          <p:spPr>
            <a:xfrm>
              <a:off x="3880135" y="3248869"/>
              <a:ext cx="10114161" cy="3941983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F1FAE521-219B-4BF6-AB52-563C40145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518" r="76784"/>
            <a:stretch/>
          </p:blipFill>
          <p:spPr>
            <a:xfrm>
              <a:off x="1307435" y="4914900"/>
              <a:ext cx="2859582" cy="1373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2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Motivation: </a:t>
            </a:r>
            <a:r>
              <a:rPr lang="sv-SE" dirty="0" err="1"/>
              <a:t>Safety-Critical</a:t>
            </a:r>
            <a:r>
              <a:rPr lang="sv-SE" dirty="0"/>
              <a:t> Control and Learning</a:t>
            </a:r>
            <a:endParaRPr lang="en-US" dirty="0"/>
          </a:p>
        </p:txBody>
      </p:sp>
      <p:pic>
        <p:nvPicPr>
          <p:cNvPr id="1026" name="Picture 2" descr="A ‘collaborative’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41" y="2100635"/>
            <a:ext cx="5180049" cy="316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9564" y="2603953"/>
            <a:ext cx="69690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Increased</a:t>
            </a:r>
            <a:r>
              <a:rPr lang="sv-SE" sz="2000" dirty="0">
                <a:solidFill>
                  <a:schemeClr val="accent2"/>
                </a:solidFill>
              </a:rPr>
              <a:t> automation in human </a:t>
            </a:r>
            <a:r>
              <a:rPr lang="sv-SE" sz="2000" dirty="0" err="1">
                <a:solidFill>
                  <a:schemeClr val="accent2"/>
                </a:solidFill>
              </a:rPr>
              <a:t>environments</a:t>
            </a:r>
            <a:endParaRPr lang="sv-SE" sz="2000" dirty="0">
              <a:solidFill>
                <a:schemeClr val="accent2"/>
              </a:solidFill>
            </a:endParaRP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Robots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Automated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vehicles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Prevent</a:t>
            </a:r>
            <a:r>
              <a:rPr lang="sv-SE" sz="2000" dirty="0">
                <a:solidFill>
                  <a:schemeClr val="accent2"/>
                </a:solidFill>
              </a:rPr>
              <a:t> system </a:t>
            </a:r>
            <a:r>
              <a:rPr lang="sv-SE" sz="2000" dirty="0" err="1">
                <a:solidFill>
                  <a:schemeClr val="accent2"/>
                </a:solidFill>
              </a:rPr>
              <a:t>damage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Task </a:t>
            </a:r>
            <a:r>
              <a:rPr lang="sv-SE" sz="2000" dirty="0" err="1">
                <a:solidFill>
                  <a:schemeClr val="accent2"/>
                </a:solidFill>
              </a:rPr>
              <a:t>specifications</a:t>
            </a:r>
            <a:r>
              <a:rPr lang="sv-SE" sz="2000" dirty="0">
                <a:solidFill>
                  <a:schemeClr val="accent2"/>
                </a:solidFill>
              </a:rPr>
              <a:t> (not just </a:t>
            </a:r>
            <a:r>
              <a:rPr lang="sv-SE" sz="2000" dirty="0" err="1">
                <a:solidFill>
                  <a:schemeClr val="accent2"/>
                </a:solidFill>
              </a:rPr>
              <a:t>stability</a:t>
            </a:r>
            <a:r>
              <a:rPr lang="sv-SE" sz="2000" dirty="0">
                <a:solidFill>
                  <a:schemeClr val="accent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Empirically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shown</a:t>
            </a:r>
            <a:r>
              <a:rPr lang="sv-SE" sz="2000" dirty="0">
                <a:solidFill>
                  <a:schemeClr val="accent2"/>
                </a:solidFill>
              </a:rPr>
              <a:t> to </a:t>
            </a:r>
            <a:r>
              <a:rPr lang="sv-SE" sz="2000" dirty="0" err="1">
                <a:solidFill>
                  <a:schemeClr val="accent2"/>
                </a:solidFill>
              </a:rPr>
              <a:t>perform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well</a:t>
            </a: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Implemented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with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low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computational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burden</a:t>
            </a:r>
            <a:r>
              <a:rPr lang="sv-SE" sz="2000" dirty="0">
                <a:solidFill>
                  <a:schemeClr val="accent2"/>
                </a:solidFill>
              </a:rPr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Perforance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highly</a:t>
            </a:r>
            <a:r>
              <a:rPr lang="sv-SE" sz="2000" dirty="0">
                <a:solidFill>
                  <a:schemeClr val="accent2"/>
                </a:solidFill>
              </a:rPr>
              <a:t> </a:t>
            </a:r>
            <a:r>
              <a:rPr lang="sv-SE" sz="2000" dirty="0" err="1">
                <a:solidFill>
                  <a:schemeClr val="accent2"/>
                </a:solidFill>
              </a:rPr>
              <a:t>dependent</a:t>
            </a:r>
            <a:r>
              <a:rPr lang="sv-SE" sz="2000" dirty="0">
                <a:solidFill>
                  <a:schemeClr val="accent2"/>
                </a:solidFill>
              </a:rPr>
              <a:t> on: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accent2"/>
                </a:solidFill>
              </a:rPr>
              <a:t>Training</a:t>
            </a:r>
            <a:r>
              <a:rPr lang="sv-SE" sz="2000" dirty="0">
                <a:solidFill>
                  <a:schemeClr val="accent2"/>
                </a:solidFill>
              </a:rPr>
              <a:t> set</a:t>
            </a:r>
          </a:p>
          <a:p>
            <a:pPr marL="1005840" lvl="1" indent="-457200"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accent2"/>
                </a:solidFill>
              </a:rPr>
              <a:t>Expert `</a:t>
            </a:r>
            <a:r>
              <a:rPr lang="sv-SE" sz="2000" dirty="0" err="1">
                <a:solidFill>
                  <a:schemeClr val="accent2"/>
                </a:solidFill>
              </a:rPr>
              <a:t>behind</a:t>
            </a:r>
            <a:r>
              <a:rPr lang="sv-SE" sz="2000" dirty="0">
                <a:solidFill>
                  <a:schemeClr val="accent2"/>
                </a:solidFill>
              </a:rPr>
              <a:t>-the-</a:t>
            </a:r>
            <a:r>
              <a:rPr lang="sv-SE" sz="2000" dirty="0" err="1">
                <a:solidFill>
                  <a:schemeClr val="accent2"/>
                </a:solidFill>
              </a:rPr>
              <a:t>curtain</a:t>
            </a:r>
            <a:r>
              <a:rPr lang="sv-SE" sz="2000" dirty="0">
                <a:solidFill>
                  <a:schemeClr val="accent2"/>
                </a:solidFill>
              </a:rPr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accent2"/>
              </a:solidFill>
            </a:endParaRPr>
          </a:p>
        </p:txBody>
      </p:sp>
      <p:pic>
        <p:nvPicPr>
          <p:cNvPr id="8" name="Picture 2" descr="A Fork in Road: How automated cars might make traffic a dream or a  nightmare... &amp;amp; one solution">
            <a:extLst>
              <a:ext uri="{FF2B5EF4-FFF2-40B4-BE49-F238E27FC236}">
                <a16:creationId xmlns:a16="http://schemas.microsoft.com/office/drawing/2014/main" id="{783BF7F8-F4A5-B240-8E68-D3A4C4F7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41" y="5510954"/>
            <a:ext cx="5202273" cy="24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B4357-6477-9AB0-E4ED-0ACF6BC270B2}"/>
              </a:ext>
            </a:extLst>
          </p:cNvPr>
          <p:cNvSpPr txBox="1"/>
          <p:nvPr/>
        </p:nvSpPr>
        <p:spPr>
          <a:xfrm>
            <a:off x="1073910" y="4492926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Learning-based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1BFE3-3906-64A8-E931-EC819EEAFABF}"/>
              </a:ext>
            </a:extLst>
          </p:cNvPr>
          <p:cNvSpPr txBox="1"/>
          <p:nvPr/>
        </p:nvSpPr>
        <p:spPr>
          <a:xfrm>
            <a:off x="1073910" y="210063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chemeClr val="accent2"/>
                </a:solidFill>
              </a:rPr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412019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14764" y="7908667"/>
            <a:ext cx="232756" cy="182388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826346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828800" y="7086600"/>
            <a:ext cx="11189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0" y="1414790"/>
            <a:ext cx="7311223" cy="548341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31" y="1558877"/>
            <a:ext cx="7231380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 (DRL)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91C51-AEA7-4C88-98E4-47116822E05E}"/>
              </a:ext>
            </a:extLst>
          </p:cNvPr>
          <p:cNvSpPr txBox="1"/>
          <p:nvPr/>
        </p:nvSpPr>
        <p:spPr>
          <a:xfrm>
            <a:off x="1408497" y="2283154"/>
            <a:ext cx="6457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Dealing with constraints, and stability guarantees. Learning on real system with low data and low compute regimes. Offline learning. High-dimensional continuous state and action systems. Partial observability, time delays. Task generalization and intrinsic rewards.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945372" y="4152097"/>
            <a:ext cx="2063716" cy="27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3009087" y="3829720"/>
            <a:ext cx="2434300" cy="3255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3589474" y="1693253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Challenges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10133756" y="1728659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Successes</a:t>
            </a:r>
            <a:endParaRPr lang="en-US" sz="18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11333182" y="3829720"/>
            <a:ext cx="2929103" cy="328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8265919" y="3829720"/>
            <a:ext cx="2872094" cy="328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7990450" y="2296444"/>
            <a:ext cx="6457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Everywhere where you have reliable simulation model, mostly discrete action space, and you can use massive offline compute power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5426938" y="3807918"/>
            <a:ext cx="2525564" cy="3288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3035980" y="7353217"/>
            <a:ext cx="985938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" dirty="0"/>
              <a:t>G. </a:t>
            </a:r>
            <a:r>
              <a:rPr lang="en-US" sz="1440" dirty="0" err="1"/>
              <a:t>Dulac</a:t>
            </a:r>
            <a:r>
              <a:rPr lang="en-US" sz="1440" dirty="0"/>
              <a:t>-Arnold, D. J. Mankowitz, and T. Hester, “Challenges of real-world reinforcement learning,”, 2019. </a:t>
            </a:r>
          </a:p>
          <a:p>
            <a:r>
              <a:rPr lang="en-US" sz="1440" dirty="0">
                <a:hlinkClick r:id="rId6"/>
              </a:rPr>
              <a:t>http://arxiv.org/abs/1904.12901</a:t>
            </a:r>
            <a:r>
              <a:rPr lang="en-US" sz="14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627007"/>
            <a:ext cx="8286750" cy="946897"/>
          </a:xfrm>
        </p:spPr>
        <p:txBody>
          <a:bodyPr>
            <a:normAutofit/>
          </a:bodyPr>
          <a:lstStyle/>
          <a:p>
            <a:r>
              <a:rPr lang="en-US" dirty="0"/>
              <a:t>Optimization Methods for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617234" y="2056354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Online MPC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938660" y="2056354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Explicit MPC</a:t>
            </a:r>
            <a:endParaRPr lang="en-US" sz="2000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11" y="2684438"/>
            <a:ext cx="2863861" cy="1232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955471" y="205635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Imitation Learning</a:t>
            </a:r>
            <a:endParaRPr lang="en-US" sz="2000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03" y="3903954"/>
            <a:ext cx="2413544" cy="1980468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72" y="3803351"/>
            <a:ext cx="2865368" cy="214521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7"/>
          <a:stretch/>
        </p:blipFill>
        <p:spPr>
          <a:xfrm>
            <a:off x="1217234" y="2675340"/>
            <a:ext cx="2403691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7652135" y="2603851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295781" y="5847669"/>
            <a:ext cx="2699778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implicit policy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224433" y="5863245"/>
            <a:ext cx="3044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532514" y="5845044"/>
            <a:ext cx="297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74" y="4103341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9299" y="2060015"/>
            <a:ext cx="2920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Reinforcement Learning</a:t>
            </a:r>
            <a:endParaRPr lang="en-US" sz="2000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0953552" y="3916837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1263531" y="5857903"/>
            <a:ext cx="28688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poor convergence and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3823" y="2480571"/>
            <a:ext cx="2350256" cy="13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825" y="627007"/>
            <a:ext cx="8286750" cy="946897"/>
          </a:xfrm>
        </p:spPr>
        <p:txBody>
          <a:bodyPr>
            <a:normAutofit/>
          </a:bodyPr>
          <a:lstStyle/>
          <a:p>
            <a:r>
              <a:rPr lang="en-US" dirty="0"/>
              <a:t>Optimization Methods for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617234" y="2056354"/>
            <a:ext cx="15680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Online MPC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938660" y="2056354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Explicit MPC</a:t>
            </a:r>
            <a:endParaRPr lang="en-US" sz="2000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11" y="2684438"/>
            <a:ext cx="2863861" cy="1232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955471" y="2056354"/>
            <a:ext cx="2222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Imitation Learning</a:t>
            </a:r>
            <a:endParaRPr lang="en-US" sz="2000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03" y="3903954"/>
            <a:ext cx="2413544" cy="1980468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272" y="3803351"/>
            <a:ext cx="2865368" cy="214521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7"/>
          <a:stretch/>
        </p:blipFill>
        <p:spPr>
          <a:xfrm>
            <a:off x="1217234" y="2675340"/>
            <a:ext cx="2403691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7652135" y="2603851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295781" y="5847669"/>
            <a:ext cx="2699778" cy="11264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implicit policy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224433" y="5863245"/>
            <a:ext cx="30445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532514" y="5845044"/>
            <a:ext cx="2976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74" y="4103341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9299" y="2060015"/>
            <a:ext cx="2920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ea typeface="ヒラギノ角ゴ Pro W3" charset="0"/>
                <a:cs typeface="Arial"/>
              </a:rPr>
              <a:t>Reinforcement Learning</a:t>
            </a:r>
            <a:endParaRPr lang="en-US" sz="2000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0953552" y="3916837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1263531" y="5857903"/>
            <a:ext cx="28688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poor convergence and</a:t>
            </a:r>
          </a:p>
          <a:p>
            <a:pPr algn="ctr"/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3823" y="2480571"/>
            <a:ext cx="2350256" cy="13816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3812A3-9F17-4EAF-8D53-2ABF7DB63C83}"/>
              </a:ext>
            </a:extLst>
          </p:cNvPr>
          <p:cNvSpPr txBox="1"/>
          <p:nvPr/>
        </p:nvSpPr>
        <p:spPr>
          <a:xfrm>
            <a:off x="1572288" y="7533694"/>
            <a:ext cx="11920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ea typeface="ヒラギノ角ゴ Pro W3" charset="0"/>
                <a:cs typeface="Arial"/>
              </a:rPr>
              <a:t>Today’s talk: differentiable programming and policy optimization for explicit MPC 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504619" y="1754958"/>
            <a:ext cx="12261479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</a:t>
            </a:r>
            <a:r>
              <a:rPr lang="en-US" sz="2400" b="1" dirty="0">
                <a:solidFill>
                  <a:schemeClr val="dk1"/>
                </a:solidFill>
              </a:rPr>
              <a:t>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1164667" y="6370187"/>
            <a:ext cx="12601431" cy="1015663"/>
            <a:chOff x="836183" y="7223534"/>
            <a:chExt cx="12601431" cy="1015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891540" lvl="1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60" y="2803835"/>
            <a:ext cx="5278615" cy="3263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69" y="2803835"/>
            <a:ext cx="5278615" cy="3281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722858" y="2456525"/>
            <a:ext cx="8002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9838998" y="2447760"/>
            <a:ext cx="7697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6673180" y="330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883769" y="6196004"/>
            <a:ext cx="11488993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983971" y="7617711"/>
            <a:ext cx="11526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dirty="0"/>
              <a:t>Jan Drgona, et al., Differentiable Predictive Control: An MPC Alternative for Unknown Nonlinear Systems using Constrained Deep Learning, Journal of Process Control, 2022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1069571" y="3306584"/>
            <a:ext cx="914400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50" dirty="0">
                <a:solidFill>
                  <a:srgbClr val="00B0F0"/>
                </a:solidFill>
                <a:cs typeface="Arial"/>
              </a:rPr>
              <a:t>Cost: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1069571" y="3953837"/>
            <a:ext cx="1046243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50" dirty="0">
                <a:solidFill>
                  <a:srgbClr val="00B0F0"/>
                </a:solidFill>
                <a:cs typeface="Arial"/>
              </a:rPr>
              <a:t>Model: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1069571" y="4731239"/>
            <a:ext cx="1729149" cy="42319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50" dirty="0">
                <a:solidFill>
                  <a:srgbClr val="00B0F0"/>
                </a:solidFill>
                <a:cs typeface="Arial"/>
              </a:rPr>
              <a:t>Constraints: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4138DC-AF1C-4C6A-BE48-8766F69DF3BA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0CA0D-8481-4D56-ADCA-3FA0D823A4CD}"/>
              </a:ext>
            </a:extLst>
          </p:cNvPr>
          <p:cNvSpPr txBox="1"/>
          <p:nvPr/>
        </p:nvSpPr>
        <p:spPr>
          <a:xfrm>
            <a:off x="1025501" y="5516824"/>
            <a:ext cx="7520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Constructing differentiable computational graph: </a:t>
            </a:r>
            <a:r>
              <a:rPr lang="en-US" sz="2200" dirty="0"/>
              <a:t>implementing parametric MPC problem in </a:t>
            </a:r>
            <a:r>
              <a:rPr lang="en-US" sz="2200" dirty="0" err="1"/>
              <a:t>Pytorch</a:t>
            </a:r>
            <a:r>
              <a:rPr lang="en-US" sz="2200" dirty="0"/>
              <a:t>.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AE57594A-69C3-425F-A3B7-699BAFD84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953" y="6429887"/>
            <a:ext cx="1672449" cy="1195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7322F1-AEFA-4A73-88A4-E7D0D22A2619}"/>
              </a:ext>
            </a:extLst>
          </p:cNvPr>
          <p:cNvSpPr txBox="1"/>
          <p:nvPr/>
        </p:nvSpPr>
        <p:spPr>
          <a:xfrm>
            <a:off x="1531167" y="7668601"/>
            <a:ext cx="259218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https://pytorch.org/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744110-B832-46A1-9E2D-069EDF09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74" y="6880383"/>
            <a:ext cx="2197438" cy="5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2CB521-75A2-42A5-B441-37ABE2349F15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E9376-5A8A-4185-8DBC-8E402343964E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0259F-AF13-45BD-BF0A-1770961697EA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248333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276319" y="7908667"/>
            <a:ext cx="171201" cy="184666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47080"/>
            <a:ext cx="8286750" cy="131098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4066855" y="1828800"/>
            <a:ext cx="10042295" cy="5753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C2581-D4F4-4EE9-8861-B8C3699E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01" y="1684386"/>
            <a:ext cx="4593904" cy="28399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B44E7A-EE32-403A-A4E2-7863D48C14B6}"/>
              </a:ext>
            </a:extLst>
          </p:cNvPr>
          <p:cNvSpPr/>
          <p:nvPr/>
        </p:nvSpPr>
        <p:spPr>
          <a:xfrm>
            <a:off x="3931920" y="4925166"/>
            <a:ext cx="1040363" cy="326898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F9B11-C3AB-4883-BA07-363DFA630057}"/>
              </a:ext>
            </a:extLst>
          </p:cNvPr>
          <p:cNvSpPr/>
          <p:nvPr/>
        </p:nvSpPr>
        <p:spPr>
          <a:xfrm>
            <a:off x="1710617" y="3696393"/>
            <a:ext cx="3432190" cy="7093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13BA5-73DF-44F8-9D30-3CC0802AFFD6}"/>
              </a:ext>
            </a:extLst>
          </p:cNvPr>
          <p:cNvSpPr/>
          <p:nvPr/>
        </p:nvSpPr>
        <p:spPr>
          <a:xfrm>
            <a:off x="6949440" y="3427085"/>
            <a:ext cx="100584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2AAC13-9DD5-4B97-9F6B-4E3820EA75E1}"/>
              </a:ext>
            </a:extLst>
          </p:cNvPr>
          <p:cNvSpPr/>
          <p:nvPr/>
        </p:nvSpPr>
        <p:spPr>
          <a:xfrm>
            <a:off x="1710617" y="3320901"/>
            <a:ext cx="1828800" cy="326898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95300" hangingPunct="0"/>
            <a:endParaRPr lang="en-US" sz="192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407CC-0D4F-4084-9ABD-5CBB77E9A98C}"/>
              </a:ext>
            </a:extLst>
          </p:cNvPr>
          <p:cNvSpPr txBox="1"/>
          <p:nvPr/>
        </p:nvSpPr>
        <p:spPr>
          <a:xfrm>
            <a:off x="4485170" y="7668601"/>
            <a:ext cx="7317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https://github.com/pnnl/neuromancer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B42CB-A71C-4731-842E-E278B833BD82}"/>
              </a:ext>
            </a:extLst>
          </p:cNvPr>
          <p:cNvSpPr txBox="1"/>
          <p:nvPr/>
        </p:nvSpPr>
        <p:spPr>
          <a:xfrm>
            <a:off x="1025501" y="5516824"/>
            <a:ext cx="752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/>
              <a:t>Forward pass: </a:t>
            </a:r>
            <a:r>
              <a:rPr lang="en-US" sz="2200" dirty="0"/>
              <a:t>evaluate graph components (policy, model, constraints, objective terms) to compute structured learning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42064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verKickoffUW" id="{A03D8396-730F-9240-92B0-AC9505EB7C0E}" vid="{AAEEEC07-F968-2C47-9E16-120CEE4F7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0085CB8B23F342ACDEBE699BE0B4B5" ma:contentTypeVersion="11" ma:contentTypeDescription="Create a new document." ma:contentTypeScope="" ma:versionID="86d105f9468da412aeab35a7a80d6f76">
  <xsd:schema xmlns:xsd="http://www.w3.org/2001/XMLSchema" xmlns:xs="http://www.w3.org/2001/XMLSchema" xmlns:p="http://schemas.microsoft.com/office/2006/metadata/properties" xmlns:ns3="d996a367-3453-45c2-840a-fc4bb406191a" xmlns:ns4="c2edad15-0767-4ddc-83a6-fb2ca3941657" targetNamespace="http://schemas.microsoft.com/office/2006/metadata/properties" ma:root="true" ma:fieldsID="f782c121a97d68b3fce4dcd8ff7e88ad" ns3:_="" ns4:_="">
    <xsd:import namespace="d996a367-3453-45c2-840a-fc4bb406191a"/>
    <xsd:import namespace="c2edad15-0767-4ddc-83a6-fb2ca39416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6a367-3453-45c2-840a-fc4bb40619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dad15-0767-4ddc-83a6-fb2ca394165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093194-0040-4338-B67C-D4E66C56B0AD}">
  <ds:schemaRefs>
    <ds:schemaRef ds:uri="c2edad15-0767-4ddc-83a6-fb2ca3941657"/>
    <ds:schemaRef ds:uri="d996a367-3453-45c2-840a-fc4bb40619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3506FE-6F2B-4D64-9640-C97A2107FCA5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c2edad15-0767-4ddc-83a6-fb2ca3941657"/>
    <ds:schemaRef ds:uri="http://purl.org/dc/dcmitype/"/>
    <ds:schemaRef ds:uri="http://schemas.openxmlformats.org/package/2006/metadata/core-properties"/>
    <ds:schemaRef ds:uri="d996a367-3453-45c2-840a-fc4bb406191a"/>
  </ds:schemaRefs>
</ds:datastoreItem>
</file>

<file path=customXml/itemProps3.xml><?xml version="1.0" encoding="utf-8"?>
<ds:datastoreItem xmlns:ds="http://schemas.openxmlformats.org/officeDocument/2006/customXml" ds:itemID="{986D783F-1DCB-4CB8-9C73-A326ABFEB6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4085</TotalTime>
  <Words>1771</Words>
  <Application>Microsoft Office PowerPoint</Application>
  <PresentationFormat>Custom</PresentationFormat>
  <Paragraphs>289</Paragraphs>
  <Slides>27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Helvetica Neue Medium</vt:lpstr>
      <vt:lpstr>Wingdings</vt:lpstr>
      <vt:lpstr>4_PNNL_Option_4</vt:lpstr>
      <vt:lpstr>Neural Lyapunov Differentiable Predictive Control</vt:lpstr>
      <vt:lpstr>Model Predictive Control (MPC)</vt:lpstr>
      <vt:lpstr>Deep Reinforcement Learning (DRL)</vt:lpstr>
      <vt:lpstr>Optimization Methods for Control</vt:lpstr>
      <vt:lpstr>Optimization Methods for Control</vt:lpstr>
      <vt:lpstr>Differentiable Predictive Control (DPC)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Predictive Control (DPC) Recap</vt:lpstr>
      <vt:lpstr>Differentiable Predictive Control (DPC) Recap</vt:lpstr>
      <vt:lpstr>Joint DPC with Neural Lyapunov Functions</vt:lpstr>
      <vt:lpstr>Mathematical framework</vt:lpstr>
      <vt:lpstr>Mathematical framework</vt:lpstr>
      <vt:lpstr>Mathematical framework and learning algorithm</vt:lpstr>
      <vt:lpstr>Experiments: Stabilizing Unstable Double Integrator</vt:lpstr>
      <vt:lpstr>Experiments: Controlling Unstable PVTOL Aircraft</vt:lpstr>
      <vt:lpstr>Conclusion and Future Directions</vt:lpstr>
      <vt:lpstr>Acknowledgements</vt:lpstr>
      <vt:lpstr>Differentiable Predictive Control (DPC)</vt:lpstr>
      <vt:lpstr>Motivation: Safety-Critical Control and Learning</vt:lpstr>
      <vt:lpstr>Dynamics of DPC Control Policy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Face Project: 71136</dc:title>
  <dc:creator>McGarrah, Eric J</dc:creator>
  <cp:lastModifiedBy>Drgona, Jan</cp:lastModifiedBy>
  <cp:revision>18</cp:revision>
  <dcterms:created xsi:type="dcterms:W3CDTF">2019-08-25T14:49:14Z</dcterms:created>
  <dcterms:modified xsi:type="dcterms:W3CDTF">2022-12-07T15:29:13Z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0x010100820085CB8B23F342ACDEBE699BE0B4B5</vt:lpwstr>
  </property>
</Properties>
</file>